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56" r:id="rId3"/>
    <p:sldId id="257" r:id="rId5"/>
    <p:sldId id="341" r:id="rId6"/>
    <p:sldId id="261" r:id="rId7"/>
    <p:sldId id="262" r:id="rId8"/>
    <p:sldId id="258" r:id="rId9"/>
    <p:sldId id="289" r:id="rId10"/>
    <p:sldId id="340" r:id="rId11"/>
  </p:sldIdLst>
  <p:sldSz cx="9144000" cy="51435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463" name="Shape 463"/>
        <p:cNvGrpSpPr/>
        <p:nvPr/>
      </p:nvGrpSpPr>
      <p:grpSpPr>
        <a:xfrm>
          <a:off x="0" y="0"/>
          <a:ext cx="0" cy="0"/>
          <a:chOff x="0" y="0"/>
          <a:chExt cx="0" cy="0"/>
        </a:xfrm>
      </p:grpSpPr>
      <p:sp>
        <p:nvSpPr>
          <p:cNvPr id="464" name="Google Shape;464;p:notes"/>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6" name="Shape 476"/>
        <p:cNvGrpSpPr/>
        <p:nvPr/>
      </p:nvGrpSpPr>
      <p:grpSpPr>
        <a:xfrm>
          <a:off x="0" y="0"/>
          <a:ext cx="0" cy="0"/>
          <a:chOff x="0" y="0"/>
          <a:chExt cx="0" cy="0"/>
        </a:xfrm>
      </p:grpSpPr>
      <p:sp>
        <p:nvSpPr>
          <p:cNvPr id="477" name="Google Shape;477;g6b20e22304_0_8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6b20e22304_0_8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693" name="Shape 693"/>
        <p:cNvGrpSpPr/>
        <p:nvPr/>
      </p:nvGrpSpPr>
      <p:grpSpPr>
        <a:xfrm>
          <a:off x="0" y="0"/>
          <a:ext cx="0" cy="0"/>
          <a:chOff x="0" y="0"/>
          <a:chExt cx="0" cy="0"/>
        </a:xfrm>
      </p:grpSpPr>
      <p:sp>
        <p:nvSpPr>
          <p:cNvPr id="694" name="Google Shape;694;g70c1df8b91_0_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g70c1df8b91_0_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00" name="Shape 700"/>
        <p:cNvGrpSpPr/>
        <p:nvPr/>
      </p:nvGrpSpPr>
      <p:grpSpPr>
        <a:xfrm>
          <a:off x="0" y="0"/>
          <a:ext cx="0" cy="0"/>
          <a:chOff x="0" y="0"/>
          <a:chExt cx="0" cy="0"/>
        </a:xfrm>
      </p:grpSpPr>
      <p:sp>
        <p:nvSpPr>
          <p:cNvPr id="701" name="Google Shape;701;g70c1df8b91_0_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70c1df8b91_0_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2" name="Shape 482"/>
        <p:cNvGrpSpPr/>
        <p:nvPr/>
      </p:nvGrpSpPr>
      <p:grpSpPr>
        <a:xfrm>
          <a:off x="0" y="0"/>
          <a:ext cx="0" cy="0"/>
          <a:chOff x="0" y="0"/>
          <a:chExt cx="0" cy="0"/>
        </a:xfrm>
      </p:grpSpPr>
      <p:sp>
        <p:nvSpPr>
          <p:cNvPr id="483" name="Google Shape;483;g70c1df8b91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70c1df8b91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43" name="Shape 3043"/>
        <p:cNvGrpSpPr/>
        <p:nvPr/>
      </p:nvGrpSpPr>
      <p:grpSpPr>
        <a:xfrm>
          <a:off x="0" y="0"/>
          <a:ext cx="0" cy="0"/>
          <a:chOff x="0" y="0"/>
          <a:chExt cx="0" cy="0"/>
        </a:xfrm>
      </p:grpSpPr>
      <p:sp>
        <p:nvSpPr>
          <p:cNvPr id="3044" name="Google Shape;3044;g6b20e22304_0_1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5" name="Google Shape;3045;g6b20e22304_0_1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4" Type="http://schemas.openxmlformats.org/officeDocument/2006/relationships/hyperlink" Target="http://bit.ly/2TtBDfr" TargetMode="External"/><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8" name="Shape 8"/>
        <p:cNvGrpSpPr/>
        <p:nvPr/>
      </p:nvGrpSpPr>
      <p:grpSpPr>
        <a:xfrm>
          <a:off x="0" y="0"/>
          <a:ext cx="0" cy="0"/>
          <a:chOff x="0" y="0"/>
          <a:chExt cx="0" cy="0"/>
        </a:xfrm>
      </p:grpSpPr>
      <p:sp>
        <p:nvSpPr>
          <p:cNvPr id="9" name="Google Shape;9;p2"/>
          <p:cNvSpPr txBox="1"/>
          <p:nvPr>
            <p:ph type="subTitle" idx="1"/>
          </p:nvPr>
        </p:nvSpPr>
        <p:spPr>
          <a:xfrm>
            <a:off x="3077650" y="3419200"/>
            <a:ext cx="29886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latin typeface="Livvic"/>
                <a:ea typeface="Livvic"/>
                <a:cs typeface="Livvic"/>
                <a:sym typeface="Livvic"/>
              </a:defRPr>
            </a:lvl1pPr>
            <a:lvl2pPr lvl="1" algn="ctr" rtl="0">
              <a:lnSpc>
                <a:spcPct val="100000"/>
              </a:lnSpc>
              <a:spcBef>
                <a:spcPts val="1600"/>
              </a:spcBef>
              <a:spcAft>
                <a:spcPts val="0"/>
              </a:spcAft>
              <a:buNone/>
              <a:defRPr sz="1600">
                <a:latin typeface="Livvic"/>
                <a:ea typeface="Livvic"/>
                <a:cs typeface="Livvic"/>
                <a:sym typeface="Livvic"/>
              </a:defRPr>
            </a:lvl2pPr>
            <a:lvl3pPr lvl="2" algn="ctr" rtl="0">
              <a:lnSpc>
                <a:spcPct val="100000"/>
              </a:lnSpc>
              <a:spcBef>
                <a:spcPts val="1600"/>
              </a:spcBef>
              <a:spcAft>
                <a:spcPts val="0"/>
              </a:spcAft>
              <a:buNone/>
              <a:defRPr sz="1600">
                <a:latin typeface="Livvic"/>
                <a:ea typeface="Livvic"/>
                <a:cs typeface="Livvic"/>
                <a:sym typeface="Livvic"/>
              </a:defRPr>
            </a:lvl3pPr>
            <a:lvl4pPr lvl="3" algn="ctr" rtl="0">
              <a:lnSpc>
                <a:spcPct val="100000"/>
              </a:lnSpc>
              <a:spcBef>
                <a:spcPts val="1600"/>
              </a:spcBef>
              <a:spcAft>
                <a:spcPts val="0"/>
              </a:spcAft>
              <a:buNone/>
              <a:defRPr sz="1600">
                <a:latin typeface="Livvic"/>
                <a:ea typeface="Livvic"/>
                <a:cs typeface="Livvic"/>
                <a:sym typeface="Livvic"/>
              </a:defRPr>
            </a:lvl4pPr>
            <a:lvl5pPr lvl="4" algn="ctr" rtl="0">
              <a:lnSpc>
                <a:spcPct val="100000"/>
              </a:lnSpc>
              <a:spcBef>
                <a:spcPts val="1600"/>
              </a:spcBef>
              <a:spcAft>
                <a:spcPts val="0"/>
              </a:spcAft>
              <a:buNone/>
              <a:defRPr sz="1600">
                <a:latin typeface="Livvic"/>
                <a:ea typeface="Livvic"/>
                <a:cs typeface="Livvic"/>
                <a:sym typeface="Livvic"/>
              </a:defRPr>
            </a:lvl5pPr>
            <a:lvl6pPr lvl="5" algn="ctr" rtl="0">
              <a:lnSpc>
                <a:spcPct val="100000"/>
              </a:lnSpc>
              <a:spcBef>
                <a:spcPts val="1600"/>
              </a:spcBef>
              <a:spcAft>
                <a:spcPts val="0"/>
              </a:spcAft>
              <a:buNone/>
              <a:defRPr sz="1600">
                <a:latin typeface="Livvic"/>
                <a:ea typeface="Livvic"/>
                <a:cs typeface="Livvic"/>
                <a:sym typeface="Livvic"/>
              </a:defRPr>
            </a:lvl6pPr>
            <a:lvl7pPr lvl="6" algn="ctr" rtl="0">
              <a:lnSpc>
                <a:spcPct val="100000"/>
              </a:lnSpc>
              <a:spcBef>
                <a:spcPts val="1600"/>
              </a:spcBef>
              <a:spcAft>
                <a:spcPts val="0"/>
              </a:spcAft>
              <a:buNone/>
              <a:defRPr sz="1600">
                <a:latin typeface="Livvic"/>
                <a:ea typeface="Livvic"/>
                <a:cs typeface="Livvic"/>
                <a:sym typeface="Livvic"/>
              </a:defRPr>
            </a:lvl7pPr>
            <a:lvl8pPr lvl="7" algn="ctr" rtl="0">
              <a:lnSpc>
                <a:spcPct val="100000"/>
              </a:lnSpc>
              <a:spcBef>
                <a:spcPts val="1600"/>
              </a:spcBef>
              <a:spcAft>
                <a:spcPts val="0"/>
              </a:spcAft>
              <a:buNone/>
              <a:defRPr sz="1600">
                <a:latin typeface="Livvic"/>
                <a:ea typeface="Livvic"/>
                <a:cs typeface="Livvic"/>
                <a:sym typeface="Livvic"/>
              </a:defRPr>
            </a:lvl8pPr>
            <a:lvl9pPr lvl="8" algn="ctr" rtl="0">
              <a:lnSpc>
                <a:spcPct val="100000"/>
              </a:lnSpc>
              <a:spcBef>
                <a:spcPts val="1600"/>
              </a:spcBef>
              <a:spcAft>
                <a:spcPts val="1600"/>
              </a:spcAft>
              <a:buNone/>
              <a:defRPr sz="1600">
                <a:latin typeface="Livvic"/>
                <a:ea typeface="Livvic"/>
                <a:cs typeface="Livvic"/>
                <a:sym typeface="Livvic"/>
              </a:defRPr>
            </a:lvl9pPr>
          </a:lstStyle>
          <a:p/>
        </p:txBody>
      </p:sp>
      <p:sp>
        <p:nvSpPr>
          <p:cNvPr id="10" name="Google Shape;10;p2"/>
          <p:cNvSpPr txBox="1"/>
          <p:nvPr>
            <p:ph type="ctrTitle"/>
          </p:nvPr>
        </p:nvSpPr>
        <p:spPr>
          <a:xfrm>
            <a:off x="1923750" y="981600"/>
            <a:ext cx="5296500" cy="2217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b="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36" name="Shape 36"/>
        <p:cNvGrpSpPr/>
        <p:nvPr/>
      </p:nvGrpSpPr>
      <p:grpSpPr>
        <a:xfrm>
          <a:off x="0" y="0"/>
          <a:ext cx="0" cy="0"/>
          <a:chOff x="0" y="0"/>
          <a:chExt cx="0" cy="0"/>
        </a:xfrm>
      </p:grpSpPr>
      <p:sp>
        <p:nvSpPr>
          <p:cNvPr id="37" name="Google Shape;37;p11"/>
          <p:cNvSpPr txBox="1"/>
          <p:nvPr>
            <p:ph type="title" hasCustomPrompt="1"/>
          </p:nvPr>
        </p:nvSpPr>
        <p:spPr>
          <a:xfrm>
            <a:off x="5846825" y="1991154"/>
            <a:ext cx="1796100" cy="597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3600"/>
              <a:buNone/>
              <a:defRPr sz="3600" b="0"/>
            </a:lvl1pPr>
            <a:lvl2pPr lvl="1" algn="ctr" rtl="0">
              <a:spcBef>
                <a:spcPts val="0"/>
              </a:spcBef>
              <a:spcAft>
                <a:spcPts val="0"/>
              </a:spcAft>
              <a:buClr>
                <a:schemeClr val="accent3"/>
              </a:buClr>
              <a:buSzPts val="3600"/>
              <a:buNone/>
              <a:defRPr sz="3600">
                <a:solidFill>
                  <a:schemeClr val="accent3"/>
                </a:solidFill>
              </a:defRPr>
            </a:lvl2pPr>
            <a:lvl3pPr lvl="2" algn="ctr" rtl="0">
              <a:spcBef>
                <a:spcPts val="0"/>
              </a:spcBef>
              <a:spcAft>
                <a:spcPts val="0"/>
              </a:spcAft>
              <a:buClr>
                <a:schemeClr val="accent3"/>
              </a:buClr>
              <a:buSzPts val="3600"/>
              <a:buNone/>
              <a:defRPr sz="3600">
                <a:solidFill>
                  <a:schemeClr val="accent3"/>
                </a:solidFill>
              </a:defRPr>
            </a:lvl3pPr>
            <a:lvl4pPr lvl="3" algn="ctr" rtl="0">
              <a:spcBef>
                <a:spcPts val="0"/>
              </a:spcBef>
              <a:spcAft>
                <a:spcPts val="0"/>
              </a:spcAft>
              <a:buClr>
                <a:schemeClr val="accent3"/>
              </a:buClr>
              <a:buSzPts val="3600"/>
              <a:buNone/>
              <a:defRPr sz="3600">
                <a:solidFill>
                  <a:schemeClr val="accent3"/>
                </a:solidFill>
              </a:defRPr>
            </a:lvl4pPr>
            <a:lvl5pPr lvl="4" algn="ctr" rtl="0">
              <a:spcBef>
                <a:spcPts val="0"/>
              </a:spcBef>
              <a:spcAft>
                <a:spcPts val="0"/>
              </a:spcAft>
              <a:buClr>
                <a:schemeClr val="accent3"/>
              </a:buClr>
              <a:buSzPts val="3600"/>
              <a:buNone/>
              <a:defRPr sz="3600">
                <a:solidFill>
                  <a:schemeClr val="accent3"/>
                </a:solidFill>
              </a:defRPr>
            </a:lvl5pPr>
            <a:lvl6pPr lvl="5" algn="ctr" rtl="0">
              <a:spcBef>
                <a:spcPts val="0"/>
              </a:spcBef>
              <a:spcAft>
                <a:spcPts val="0"/>
              </a:spcAft>
              <a:buClr>
                <a:schemeClr val="accent3"/>
              </a:buClr>
              <a:buSzPts val="3600"/>
              <a:buNone/>
              <a:defRPr sz="3600">
                <a:solidFill>
                  <a:schemeClr val="accent3"/>
                </a:solidFill>
              </a:defRPr>
            </a:lvl6pPr>
            <a:lvl7pPr lvl="6" algn="ctr" rtl="0">
              <a:spcBef>
                <a:spcPts val="0"/>
              </a:spcBef>
              <a:spcAft>
                <a:spcPts val="0"/>
              </a:spcAft>
              <a:buClr>
                <a:schemeClr val="accent3"/>
              </a:buClr>
              <a:buSzPts val="3600"/>
              <a:buNone/>
              <a:defRPr sz="3600">
                <a:solidFill>
                  <a:schemeClr val="accent3"/>
                </a:solidFill>
              </a:defRPr>
            </a:lvl7pPr>
            <a:lvl8pPr lvl="7" algn="ctr" rtl="0">
              <a:spcBef>
                <a:spcPts val="0"/>
              </a:spcBef>
              <a:spcAft>
                <a:spcPts val="0"/>
              </a:spcAft>
              <a:buClr>
                <a:schemeClr val="accent3"/>
              </a:buClr>
              <a:buSzPts val="3600"/>
              <a:buNone/>
              <a:defRPr sz="3600">
                <a:solidFill>
                  <a:schemeClr val="accent3"/>
                </a:solidFill>
              </a:defRPr>
            </a:lvl8pPr>
            <a:lvl9pPr lvl="8" algn="ctr" rtl="0">
              <a:spcBef>
                <a:spcPts val="0"/>
              </a:spcBef>
              <a:spcAft>
                <a:spcPts val="0"/>
              </a:spcAft>
              <a:buClr>
                <a:schemeClr val="accent3"/>
              </a:buClr>
              <a:buSzPts val="3600"/>
              <a:buNone/>
              <a:defRPr sz="3600">
                <a:solidFill>
                  <a:schemeClr val="accent3"/>
                </a:solidFill>
              </a:defRPr>
            </a:lvl9pPr>
          </a:lstStyle>
          <a:p>
            <a:r>
              <a:t>xx%</a:t>
            </a:r>
          </a:p>
        </p:txBody>
      </p:sp>
      <p:sp>
        <p:nvSpPr>
          <p:cNvPr id="38" name="Google Shape;38;p11"/>
          <p:cNvSpPr txBox="1"/>
          <p:nvPr>
            <p:ph type="subTitle" idx="1"/>
          </p:nvPr>
        </p:nvSpPr>
        <p:spPr>
          <a:xfrm>
            <a:off x="5846825" y="2552708"/>
            <a:ext cx="2466600" cy="62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200"/>
              <a:buFont typeface="Livvic"/>
              <a:buNone/>
              <a:defRPr sz="1400">
                <a:latin typeface="Livvic"/>
                <a:ea typeface="Livvic"/>
                <a:cs typeface="Livvic"/>
                <a:sym typeface="Livvic"/>
              </a:defRPr>
            </a:lvl1pPr>
            <a:lvl2pPr lvl="1"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2pPr>
            <a:lvl3pPr lvl="2"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3pPr>
            <a:lvl4pPr lvl="3"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4pPr>
            <a:lvl5pPr lvl="4"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5pPr>
            <a:lvl6pPr lvl="5"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6pPr>
            <a:lvl7pPr lvl="6"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7pPr>
            <a:lvl8pPr lvl="7"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8pPr>
            <a:lvl9pPr lvl="8"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9pPr>
          </a:lstStyle>
          <a:p/>
        </p:txBody>
      </p:sp>
      <p:sp>
        <p:nvSpPr>
          <p:cNvPr id="39" name="Google Shape;39;p11"/>
          <p:cNvSpPr txBox="1"/>
          <p:nvPr>
            <p:ph type="subTitle" idx="2"/>
          </p:nvPr>
        </p:nvSpPr>
        <p:spPr>
          <a:xfrm>
            <a:off x="5846825" y="1265503"/>
            <a:ext cx="1972500" cy="59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200"/>
              <a:buFont typeface="Livvic"/>
              <a:buNone/>
              <a:defRPr sz="1400">
                <a:latin typeface="Livvic"/>
                <a:ea typeface="Livvic"/>
                <a:cs typeface="Livvic"/>
                <a:sym typeface="Livvic"/>
              </a:defRPr>
            </a:lvl1pPr>
            <a:lvl2pPr lvl="1"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2pPr>
            <a:lvl3pPr lvl="2"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3pPr>
            <a:lvl4pPr lvl="3"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4pPr>
            <a:lvl5pPr lvl="4"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5pPr>
            <a:lvl6pPr lvl="5"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6pPr>
            <a:lvl7pPr lvl="6"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7pPr>
            <a:lvl8pPr lvl="7"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8pPr>
            <a:lvl9pPr lvl="8"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9pPr>
          </a:lstStyle>
          <a:p/>
        </p:txBody>
      </p:sp>
      <p:sp>
        <p:nvSpPr>
          <p:cNvPr id="40" name="Google Shape;40;p11"/>
          <p:cNvSpPr txBox="1"/>
          <p:nvPr>
            <p:ph type="title" idx="3" hasCustomPrompt="1"/>
          </p:nvPr>
        </p:nvSpPr>
        <p:spPr>
          <a:xfrm>
            <a:off x="5846825" y="671175"/>
            <a:ext cx="1796100" cy="626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3600"/>
              <a:buNone/>
              <a:defRPr sz="3600" b="0"/>
            </a:lvl1pPr>
            <a:lvl2pPr lvl="1" algn="ctr" rtl="0">
              <a:spcBef>
                <a:spcPts val="0"/>
              </a:spcBef>
              <a:spcAft>
                <a:spcPts val="0"/>
              </a:spcAft>
              <a:buClr>
                <a:schemeClr val="accent3"/>
              </a:buClr>
              <a:buSzPts val="3600"/>
              <a:buNone/>
              <a:defRPr sz="3600">
                <a:solidFill>
                  <a:schemeClr val="accent3"/>
                </a:solidFill>
              </a:defRPr>
            </a:lvl2pPr>
            <a:lvl3pPr lvl="2" algn="ctr" rtl="0">
              <a:spcBef>
                <a:spcPts val="0"/>
              </a:spcBef>
              <a:spcAft>
                <a:spcPts val="0"/>
              </a:spcAft>
              <a:buClr>
                <a:schemeClr val="accent3"/>
              </a:buClr>
              <a:buSzPts val="3600"/>
              <a:buNone/>
              <a:defRPr sz="3600">
                <a:solidFill>
                  <a:schemeClr val="accent3"/>
                </a:solidFill>
              </a:defRPr>
            </a:lvl3pPr>
            <a:lvl4pPr lvl="3" algn="ctr" rtl="0">
              <a:spcBef>
                <a:spcPts val="0"/>
              </a:spcBef>
              <a:spcAft>
                <a:spcPts val="0"/>
              </a:spcAft>
              <a:buClr>
                <a:schemeClr val="accent3"/>
              </a:buClr>
              <a:buSzPts val="3600"/>
              <a:buNone/>
              <a:defRPr sz="3600">
                <a:solidFill>
                  <a:schemeClr val="accent3"/>
                </a:solidFill>
              </a:defRPr>
            </a:lvl4pPr>
            <a:lvl5pPr lvl="4" algn="ctr" rtl="0">
              <a:spcBef>
                <a:spcPts val="0"/>
              </a:spcBef>
              <a:spcAft>
                <a:spcPts val="0"/>
              </a:spcAft>
              <a:buClr>
                <a:schemeClr val="accent3"/>
              </a:buClr>
              <a:buSzPts val="3600"/>
              <a:buNone/>
              <a:defRPr sz="3600">
                <a:solidFill>
                  <a:schemeClr val="accent3"/>
                </a:solidFill>
              </a:defRPr>
            </a:lvl5pPr>
            <a:lvl6pPr lvl="5" algn="ctr" rtl="0">
              <a:spcBef>
                <a:spcPts val="0"/>
              </a:spcBef>
              <a:spcAft>
                <a:spcPts val="0"/>
              </a:spcAft>
              <a:buClr>
                <a:schemeClr val="accent3"/>
              </a:buClr>
              <a:buSzPts val="3600"/>
              <a:buNone/>
              <a:defRPr sz="3600">
                <a:solidFill>
                  <a:schemeClr val="accent3"/>
                </a:solidFill>
              </a:defRPr>
            </a:lvl6pPr>
            <a:lvl7pPr lvl="6" algn="ctr" rtl="0">
              <a:spcBef>
                <a:spcPts val="0"/>
              </a:spcBef>
              <a:spcAft>
                <a:spcPts val="0"/>
              </a:spcAft>
              <a:buClr>
                <a:schemeClr val="accent3"/>
              </a:buClr>
              <a:buSzPts val="3600"/>
              <a:buNone/>
              <a:defRPr sz="3600">
                <a:solidFill>
                  <a:schemeClr val="accent3"/>
                </a:solidFill>
              </a:defRPr>
            </a:lvl7pPr>
            <a:lvl8pPr lvl="7" algn="ctr" rtl="0">
              <a:spcBef>
                <a:spcPts val="0"/>
              </a:spcBef>
              <a:spcAft>
                <a:spcPts val="0"/>
              </a:spcAft>
              <a:buClr>
                <a:schemeClr val="accent3"/>
              </a:buClr>
              <a:buSzPts val="3600"/>
              <a:buNone/>
              <a:defRPr sz="3600">
                <a:solidFill>
                  <a:schemeClr val="accent3"/>
                </a:solidFill>
              </a:defRPr>
            </a:lvl8pPr>
            <a:lvl9pPr lvl="8" algn="ctr" rtl="0">
              <a:spcBef>
                <a:spcPts val="0"/>
              </a:spcBef>
              <a:spcAft>
                <a:spcPts val="0"/>
              </a:spcAft>
              <a:buClr>
                <a:schemeClr val="accent3"/>
              </a:buClr>
              <a:buSzPts val="3600"/>
              <a:buNone/>
              <a:defRPr sz="3600">
                <a:solidFill>
                  <a:schemeClr val="accent3"/>
                </a:solidFill>
              </a:defRPr>
            </a:lvl9pPr>
          </a:lstStyle>
          <a:p>
            <a:r>
              <a:t>xx%</a:t>
            </a:r>
          </a:p>
        </p:txBody>
      </p:sp>
      <p:sp>
        <p:nvSpPr>
          <p:cNvPr id="41" name="Google Shape;41;p11"/>
          <p:cNvSpPr txBox="1"/>
          <p:nvPr>
            <p:ph type="title" idx="4" hasCustomPrompt="1"/>
          </p:nvPr>
        </p:nvSpPr>
        <p:spPr>
          <a:xfrm>
            <a:off x="5846825" y="3250647"/>
            <a:ext cx="1796100" cy="597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3600"/>
              <a:buNone/>
              <a:defRPr sz="3600" b="0"/>
            </a:lvl1pPr>
            <a:lvl2pPr lvl="1" algn="ctr" rtl="0">
              <a:spcBef>
                <a:spcPts val="0"/>
              </a:spcBef>
              <a:spcAft>
                <a:spcPts val="0"/>
              </a:spcAft>
              <a:buClr>
                <a:schemeClr val="accent3"/>
              </a:buClr>
              <a:buSzPts val="3600"/>
              <a:buNone/>
              <a:defRPr sz="3600">
                <a:solidFill>
                  <a:schemeClr val="accent3"/>
                </a:solidFill>
              </a:defRPr>
            </a:lvl2pPr>
            <a:lvl3pPr lvl="2" algn="ctr" rtl="0">
              <a:spcBef>
                <a:spcPts val="0"/>
              </a:spcBef>
              <a:spcAft>
                <a:spcPts val="0"/>
              </a:spcAft>
              <a:buClr>
                <a:schemeClr val="accent3"/>
              </a:buClr>
              <a:buSzPts val="3600"/>
              <a:buNone/>
              <a:defRPr sz="3600">
                <a:solidFill>
                  <a:schemeClr val="accent3"/>
                </a:solidFill>
              </a:defRPr>
            </a:lvl3pPr>
            <a:lvl4pPr lvl="3" algn="ctr" rtl="0">
              <a:spcBef>
                <a:spcPts val="0"/>
              </a:spcBef>
              <a:spcAft>
                <a:spcPts val="0"/>
              </a:spcAft>
              <a:buClr>
                <a:schemeClr val="accent3"/>
              </a:buClr>
              <a:buSzPts val="3600"/>
              <a:buNone/>
              <a:defRPr sz="3600">
                <a:solidFill>
                  <a:schemeClr val="accent3"/>
                </a:solidFill>
              </a:defRPr>
            </a:lvl4pPr>
            <a:lvl5pPr lvl="4" algn="ctr" rtl="0">
              <a:spcBef>
                <a:spcPts val="0"/>
              </a:spcBef>
              <a:spcAft>
                <a:spcPts val="0"/>
              </a:spcAft>
              <a:buClr>
                <a:schemeClr val="accent3"/>
              </a:buClr>
              <a:buSzPts val="3600"/>
              <a:buNone/>
              <a:defRPr sz="3600">
                <a:solidFill>
                  <a:schemeClr val="accent3"/>
                </a:solidFill>
              </a:defRPr>
            </a:lvl5pPr>
            <a:lvl6pPr lvl="5" algn="ctr" rtl="0">
              <a:spcBef>
                <a:spcPts val="0"/>
              </a:spcBef>
              <a:spcAft>
                <a:spcPts val="0"/>
              </a:spcAft>
              <a:buClr>
                <a:schemeClr val="accent3"/>
              </a:buClr>
              <a:buSzPts val="3600"/>
              <a:buNone/>
              <a:defRPr sz="3600">
                <a:solidFill>
                  <a:schemeClr val="accent3"/>
                </a:solidFill>
              </a:defRPr>
            </a:lvl6pPr>
            <a:lvl7pPr lvl="6" algn="ctr" rtl="0">
              <a:spcBef>
                <a:spcPts val="0"/>
              </a:spcBef>
              <a:spcAft>
                <a:spcPts val="0"/>
              </a:spcAft>
              <a:buClr>
                <a:schemeClr val="accent3"/>
              </a:buClr>
              <a:buSzPts val="3600"/>
              <a:buNone/>
              <a:defRPr sz="3600">
                <a:solidFill>
                  <a:schemeClr val="accent3"/>
                </a:solidFill>
              </a:defRPr>
            </a:lvl7pPr>
            <a:lvl8pPr lvl="7" algn="ctr" rtl="0">
              <a:spcBef>
                <a:spcPts val="0"/>
              </a:spcBef>
              <a:spcAft>
                <a:spcPts val="0"/>
              </a:spcAft>
              <a:buClr>
                <a:schemeClr val="accent3"/>
              </a:buClr>
              <a:buSzPts val="3600"/>
              <a:buNone/>
              <a:defRPr sz="3600">
                <a:solidFill>
                  <a:schemeClr val="accent3"/>
                </a:solidFill>
              </a:defRPr>
            </a:lvl8pPr>
            <a:lvl9pPr lvl="8" algn="ctr" rtl="0">
              <a:spcBef>
                <a:spcPts val="0"/>
              </a:spcBef>
              <a:spcAft>
                <a:spcPts val="0"/>
              </a:spcAft>
              <a:buClr>
                <a:schemeClr val="accent3"/>
              </a:buClr>
              <a:buSzPts val="3600"/>
              <a:buNone/>
              <a:defRPr sz="3600">
                <a:solidFill>
                  <a:schemeClr val="accent3"/>
                </a:solidFill>
              </a:defRPr>
            </a:lvl9pPr>
          </a:lstStyle>
          <a:p>
            <a:r>
              <a:t>xx%</a:t>
            </a:r>
          </a:p>
        </p:txBody>
      </p:sp>
      <p:sp>
        <p:nvSpPr>
          <p:cNvPr id="42" name="Google Shape;42;p11"/>
          <p:cNvSpPr txBox="1"/>
          <p:nvPr>
            <p:ph type="subTitle" idx="5"/>
          </p:nvPr>
        </p:nvSpPr>
        <p:spPr>
          <a:xfrm>
            <a:off x="5846825" y="3826320"/>
            <a:ext cx="2466600" cy="59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200"/>
              <a:buFont typeface="Livvic"/>
              <a:buNone/>
              <a:defRPr sz="1400">
                <a:latin typeface="Livvic"/>
                <a:ea typeface="Livvic"/>
                <a:cs typeface="Livvic"/>
                <a:sym typeface="Livvic"/>
              </a:defRPr>
            </a:lvl1pPr>
            <a:lvl2pPr lvl="1"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2pPr>
            <a:lvl3pPr lvl="2"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3pPr>
            <a:lvl4pPr lvl="3"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4pPr>
            <a:lvl5pPr lvl="4"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5pPr>
            <a:lvl6pPr lvl="5"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6pPr>
            <a:lvl7pPr lvl="6"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7pPr>
            <a:lvl8pPr lvl="7"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8pPr>
            <a:lvl9pPr lvl="8"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43" name="Shape 43"/>
        <p:cNvGrpSpPr/>
        <p:nvPr/>
      </p:nvGrpSpPr>
      <p:grpSpPr>
        <a:xfrm>
          <a:off x="0" y="0"/>
          <a:ext cx="0" cy="0"/>
          <a:chOff x="0" y="0"/>
          <a:chExt cx="0" cy="0"/>
        </a:xfrm>
      </p:grpSpPr>
      <p:sp>
        <p:nvSpPr>
          <p:cNvPr id="44" name="Google Shape;44;p12"/>
          <p:cNvSpPr txBox="1"/>
          <p:nvPr>
            <p:ph type="ctrTitle"/>
          </p:nvPr>
        </p:nvSpPr>
        <p:spPr>
          <a:xfrm>
            <a:off x="2040779" y="2670838"/>
            <a:ext cx="24660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5" name="Google Shape;45;p12"/>
          <p:cNvSpPr txBox="1"/>
          <p:nvPr>
            <p:ph type="title" idx="2" hasCustomPrompt="1"/>
          </p:nvPr>
        </p:nvSpPr>
        <p:spPr>
          <a:xfrm>
            <a:off x="833369" y="2433088"/>
            <a:ext cx="1123200" cy="9009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dk1"/>
              </a:buClr>
              <a:buSzPts val="3600"/>
              <a:buNone/>
              <a:defRPr sz="6000" b="0">
                <a:solidFill>
                  <a:schemeClr val="dk1"/>
                </a:solidFill>
              </a:defRPr>
            </a:lvl1pPr>
            <a:lvl2pPr lvl="1"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9pPr>
          </a:lstStyle>
          <a:p>
            <a:r>
              <a:t>xx%</a:t>
            </a:r>
          </a:p>
        </p:txBody>
      </p:sp>
      <p:sp>
        <p:nvSpPr>
          <p:cNvPr id="46" name="Google Shape;46;p12"/>
          <p:cNvSpPr txBox="1"/>
          <p:nvPr>
            <p:ph type="ctrTitle" idx="3"/>
          </p:nvPr>
        </p:nvSpPr>
        <p:spPr>
          <a:xfrm>
            <a:off x="2038900" y="3475257"/>
            <a:ext cx="2722200" cy="9009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7" name="Google Shape;47;p12"/>
          <p:cNvSpPr txBox="1"/>
          <p:nvPr>
            <p:ph type="title" idx="4" hasCustomPrompt="1"/>
          </p:nvPr>
        </p:nvSpPr>
        <p:spPr>
          <a:xfrm>
            <a:off x="860394" y="3475257"/>
            <a:ext cx="1123200" cy="9009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dk1"/>
              </a:buClr>
              <a:buSzPts val="3600"/>
              <a:buNone/>
              <a:defRPr sz="6000" b="0">
                <a:solidFill>
                  <a:schemeClr val="dk1"/>
                </a:solidFill>
              </a:defRPr>
            </a:lvl1pPr>
            <a:lvl2pPr lvl="1"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9pPr>
          </a:lstStyle>
          <a:p>
            <a:r>
              <a:t>xx%</a:t>
            </a:r>
          </a:p>
        </p:txBody>
      </p:sp>
      <p:sp>
        <p:nvSpPr>
          <p:cNvPr id="48" name="Google Shape;48;p12"/>
          <p:cNvSpPr txBox="1"/>
          <p:nvPr>
            <p:ph type="ctrTitle" idx="5"/>
          </p:nvPr>
        </p:nvSpPr>
        <p:spPr>
          <a:xfrm>
            <a:off x="5953764" y="2677079"/>
            <a:ext cx="28641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9" name="Google Shape;49;p12"/>
          <p:cNvSpPr txBox="1"/>
          <p:nvPr>
            <p:ph type="title" idx="6" hasCustomPrompt="1"/>
          </p:nvPr>
        </p:nvSpPr>
        <p:spPr>
          <a:xfrm>
            <a:off x="4734144" y="2439329"/>
            <a:ext cx="1123200" cy="9009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dk1"/>
              </a:buClr>
              <a:buSzPts val="3600"/>
              <a:buNone/>
              <a:defRPr sz="6000" b="0">
                <a:solidFill>
                  <a:schemeClr val="dk1"/>
                </a:solidFill>
              </a:defRPr>
            </a:lvl1pPr>
            <a:lvl2pPr lvl="1"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9pPr>
          </a:lstStyle>
          <a:p>
            <a:r>
              <a:t>xx%</a:t>
            </a:r>
          </a:p>
        </p:txBody>
      </p:sp>
      <p:sp>
        <p:nvSpPr>
          <p:cNvPr id="50" name="Google Shape;50;p12"/>
          <p:cNvSpPr txBox="1"/>
          <p:nvPr>
            <p:ph type="ctrTitle" idx="7"/>
          </p:nvPr>
        </p:nvSpPr>
        <p:spPr>
          <a:xfrm>
            <a:off x="5953234" y="3485910"/>
            <a:ext cx="2466000" cy="9009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1" name="Google Shape;51;p12"/>
          <p:cNvSpPr txBox="1"/>
          <p:nvPr>
            <p:ph type="title" idx="8" hasCustomPrompt="1"/>
          </p:nvPr>
        </p:nvSpPr>
        <p:spPr>
          <a:xfrm>
            <a:off x="4752253" y="3444056"/>
            <a:ext cx="1123200" cy="9009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dk1"/>
              </a:buClr>
              <a:buSzPts val="3600"/>
              <a:buNone/>
              <a:defRPr sz="6000" b="0">
                <a:solidFill>
                  <a:schemeClr val="dk1"/>
                </a:solidFill>
              </a:defRPr>
            </a:lvl1pPr>
            <a:lvl2pPr lvl="1"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1">
  <p:cSld name="CUSTOM_17">
    <p:spTree>
      <p:nvGrpSpPr>
        <p:cNvPr id="52" name="Shape 52"/>
        <p:cNvGrpSpPr/>
        <p:nvPr/>
      </p:nvGrpSpPr>
      <p:grpSpPr>
        <a:xfrm>
          <a:off x="0" y="0"/>
          <a:ext cx="0" cy="0"/>
          <a:chOff x="0" y="0"/>
          <a:chExt cx="0" cy="0"/>
        </a:xfrm>
      </p:grpSpPr>
      <p:sp>
        <p:nvSpPr>
          <p:cNvPr id="53" name="Google Shape;53;p13"/>
          <p:cNvSpPr txBox="1"/>
          <p:nvPr>
            <p:ph type="subTitle" idx="1"/>
          </p:nvPr>
        </p:nvSpPr>
        <p:spPr>
          <a:xfrm>
            <a:off x="3478575" y="3150475"/>
            <a:ext cx="4952100" cy="59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200"/>
              <a:buFont typeface="Livvic"/>
              <a:buNone/>
              <a:defRPr>
                <a:latin typeface="Livvic"/>
                <a:ea typeface="Livvic"/>
                <a:cs typeface="Livvic"/>
                <a:sym typeface="Livvic"/>
              </a:defRPr>
            </a:lvl1pPr>
            <a:lvl2pPr lvl="1"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2pPr>
            <a:lvl3pPr lvl="2"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3pPr>
            <a:lvl4pPr lvl="3"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4pPr>
            <a:lvl5pPr lvl="4"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5pPr>
            <a:lvl6pPr lvl="5"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6pPr>
            <a:lvl7pPr lvl="6"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7pPr>
            <a:lvl8pPr lvl="7"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8pPr>
            <a:lvl9pPr lvl="8"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9pPr>
          </a:lstStyle>
          <a:p/>
        </p:txBody>
      </p:sp>
      <p:sp>
        <p:nvSpPr>
          <p:cNvPr id="54" name="Google Shape;54;p13"/>
          <p:cNvSpPr txBox="1"/>
          <p:nvPr>
            <p:ph type="title" hasCustomPrompt="1"/>
          </p:nvPr>
        </p:nvSpPr>
        <p:spPr>
          <a:xfrm>
            <a:off x="3700003" y="1395125"/>
            <a:ext cx="4509300" cy="1787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9600"/>
              <a:buNone/>
              <a:defRPr sz="9600" b="0"/>
            </a:lvl1pPr>
            <a:lvl2pPr lvl="1" algn="ctr" rtl="0">
              <a:spcBef>
                <a:spcPts val="0"/>
              </a:spcBef>
              <a:spcAft>
                <a:spcPts val="0"/>
              </a:spcAft>
              <a:buClr>
                <a:schemeClr val="accent3"/>
              </a:buClr>
              <a:buSzPts val="9600"/>
              <a:buNone/>
              <a:defRPr sz="9600">
                <a:solidFill>
                  <a:schemeClr val="accent3"/>
                </a:solidFill>
              </a:defRPr>
            </a:lvl2pPr>
            <a:lvl3pPr lvl="2" algn="ctr" rtl="0">
              <a:spcBef>
                <a:spcPts val="0"/>
              </a:spcBef>
              <a:spcAft>
                <a:spcPts val="0"/>
              </a:spcAft>
              <a:buClr>
                <a:schemeClr val="accent3"/>
              </a:buClr>
              <a:buSzPts val="9600"/>
              <a:buNone/>
              <a:defRPr sz="9600">
                <a:solidFill>
                  <a:schemeClr val="accent3"/>
                </a:solidFill>
              </a:defRPr>
            </a:lvl3pPr>
            <a:lvl4pPr lvl="3" algn="ctr" rtl="0">
              <a:spcBef>
                <a:spcPts val="0"/>
              </a:spcBef>
              <a:spcAft>
                <a:spcPts val="0"/>
              </a:spcAft>
              <a:buClr>
                <a:schemeClr val="accent3"/>
              </a:buClr>
              <a:buSzPts val="9600"/>
              <a:buNone/>
              <a:defRPr sz="9600">
                <a:solidFill>
                  <a:schemeClr val="accent3"/>
                </a:solidFill>
              </a:defRPr>
            </a:lvl4pPr>
            <a:lvl5pPr lvl="4" algn="ctr" rtl="0">
              <a:spcBef>
                <a:spcPts val="0"/>
              </a:spcBef>
              <a:spcAft>
                <a:spcPts val="0"/>
              </a:spcAft>
              <a:buClr>
                <a:schemeClr val="accent3"/>
              </a:buClr>
              <a:buSzPts val="9600"/>
              <a:buNone/>
              <a:defRPr sz="9600">
                <a:solidFill>
                  <a:schemeClr val="accent3"/>
                </a:solidFill>
              </a:defRPr>
            </a:lvl5pPr>
            <a:lvl6pPr lvl="5" algn="ctr" rtl="0">
              <a:spcBef>
                <a:spcPts val="0"/>
              </a:spcBef>
              <a:spcAft>
                <a:spcPts val="0"/>
              </a:spcAft>
              <a:buClr>
                <a:schemeClr val="accent3"/>
              </a:buClr>
              <a:buSzPts val="9600"/>
              <a:buNone/>
              <a:defRPr sz="9600">
                <a:solidFill>
                  <a:schemeClr val="accent3"/>
                </a:solidFill>
              </a:defRPr>
            </a:lvl6pPr>
            <a:lvl7pPr lvl="6" algn="ctr" rtl="0">
              <a:spcBef>
                <a:spcPts val="0"/>
              </a:spcBef>
              <a:spcAft>
                <a:spcPts val="0"/>
              </a:spcAft>
              <a:buClr>
                <a:schemeClr val="accent3"/>
              </a:buClr>
              <a:buSzPts val="9600"/>
              <a:buNone/>
              <a:defRPr sz="9600">
                <a:solidFill>
                  <a:schemeClr val="accent3"/>
                </a:solidFill>
              </a:defRPr>
            </a:lvl7pPr>
            <a:lvl8pPr lvl="7" algn="ctr" rtl="0">
              <a:spcBef>
                <a:spcPts val="0"/>
              </a:spcBef>
              <a:spcAft>
                <a:spcPts val="0"/>
              </a:spcAft>
              <a:buClr>
                <a:schemeClr val="accent3"/>
              </a:buClr>
              <a:buSzPts val="9600"/>
              <a:buNone/>
              <a:defRPr sz="9600">
                <a:solidFill>
                  <a:schemeClr val="accent3"/>
                </a:solidFill>
              </a:defRPr>
            </a:lvl8pPr>
            <a:lvl9pPr lvl="8" algn="ctr" rtl="0">
              <a:spcBef>
                <a:spcPts val="0"/>
              </a:spcBef>
              <a:spcAft>
                <a:spcPts val="0"/>
              </a:spcAft>
              <a:buClr>
                <a:schemeClr val="accent3"/>
              </a:buClr>
              <a:buSzPts val="9600"/>
              <a:buNone/>
              <a:defRPr sz="9600">
                <a:solidFill>
                  <a:schemeClr val="accent3"/>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1">
  <p:cSld name="CUSTOM_16">
    <p:spTree>
      <p:nvGrpSpPr>
        <p:cNvPr id="55" name="Shape 55"/>
        <p:cNvGrpSpPr/>
        <p:nvPr/>
      </p:nvGrpSpPr>
      <p:grpSpPr>
        <a:xfrm>
          <a:off x="0" y="0"/>
          <a:ext cx="0" cy="0"/>
          <a:chOff x="0" y="0"/>
          <a:chExt cx="0" cy="0"/>
        </a:xfrm>
      </p:grpSpPr>
      <p:sp>
        <p:nvSpPr>
          <p:cNvPr id="56" name="Google Shape;56;p14"/>
          <p:cNvSpPr txBox="1"/>
          <p:nvPr>
            <p:ph type="title"/>
          </p:nvPr>
        </p:nvSpPr>
        <p:spPr>
          <a:xfrm>
            <a:off x="2831550" y="2415825"/>
            <a:ext cx="3480900" cy="89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2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p:txBody>
      </p:sp>
      <p:sp>
        <p:nvSpPr>
          <p:cNvPr id="57" name="Google Shape;57;p14"/>
          <p:cNvSpPr txBox="1"/>
          <p:nvPr>
            <p:ph type="subTitle" idx="1"/>
          </p:nvPr>
        </p:nvSpPr>
        <p:spPr>
          <a:xfrm>
            <a:off x="3054600" y="3362775"/>
            <a:ext cx="3034800" cy="59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3"/>
              </a:buClr>
              <a:buSzPts val="1200"/>
              <a:buFont typeface="Livvic"/>
              <a:buNone/>
              <a:defRPr sz="1600">
                <a:latin typeface="Livvic"/>
                <a:ea typeface="Livvic"/>
                <a:cs typeface="Livvic"/>
                <a:sym typeface="Livvic"/>
              </a:defRPr>
            </a:lvl1pPr>
            <a:lvl2pPr lvl="1"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2pPr>
            <a:lvl3pPr lvl="2"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3pPr>
            <a:lvl4pPr lvl="3"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4pPr>
            <a:lvl5pPr lvl="4"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5pPr>
            <a:lvl6pPr lvl="5"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6pPr>
            <a:lvl7pPr lvl="6"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7pPr>
            <a:lvl8pPr lvl="7"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8pPr>
            <a:lvl9pPr lvl="8"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9pPr>
          </a:lstStyle>
          <a:p/>
        </p:txBody>
      </p:sp>
      <p:sp>
        <p:nvSpPr>
          <p:cNvPr id="58" name="Google Shape;58;p14"/>
          <p:cNvSpPr txBox="1"/>
          <p:nvPr>
            <p:ph type="title" idx="2" hasCustomPrompt="1"/>
          </p:nvPr>
        </p:nvSpPr>
        <p:spPr>
          <a:xfrm>
            <a:off x="4027800" y="1255175"/>
            <a:ext cx="10884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3600"/>
              <a:buNone/>
              <a:defRPr sz="5200" b="0"/>
            </a:lvl1pPr>
            <a:lvl2pPr lvl="1" algn="ctr" rtl="0">
              <a:spcBef>
                <a:spcPts val="0"/>
              </a:spcBef>
              <a:spcAft>
                <a:spcPts val="0"/>
              </a:spcAft>
              <a:buClr>
                <a:schemeClr val="accent3"/>
              </a:buClr>
              <a:buSzPts val="3600"/>
              <a:buNone/>
              <a:defRPr sz="3600">
                <a:solidFill>
                  <a:schemeClr val="accent3"/>
                </a:solidFill>
              </a:defRPr>
            </a:lvl2pPr>
            <a:lvl3pPr lvl="2" algn="ctr" rtl="0">
              <a:spcBef>
                <a:spcPts val="0"/>
              </a:spcBef>
              <a:spcAft>
                <a:spcPts val="0"/>
              </a:spcAft>
              <a:buClr>
                <a:schemeClr val="accent3"/>
              </a:buClr>
              <a:buSzPts val="3600"/>
              <a:buNone/>
              <a:defRPr sz="3600">
                <a:solidFill>
                  <a:schemeClr val="accent3"/>
                </a:solidFill>
              </a:defRPr>
            </a:lvl3pPr>
            <a:lvl4pPr lvl="3" algn="ctr" rtl="0">
              <a:spcBef>
                <a:spcPts val="0"/>
              </a:spcBef>
              <a:spcAft>
                <a:spcPts val="0"/>
              </a:spcAft>
              <a:buClr>
                <a:schemeClr val="accent3"/>
              </a:buClr>
              <a:buSzPts val="3600"/>
              <a:buNone/>
              <a:defRPr sz="3600">
                <a:solidFill>
                  <a:schemeClr val="accent3"/>
                </a:solidFill>
              </a:defRPr>
            </a:lvl4pPr>
            <a:lvl5pPr lvl="4" algn="ctr" rtl="0">
              <a:spcBef>
                <a:spcPts val="0"/>
              </a:spcBef>
              <a:spcAft>
                <a:spcPts val="0"/>
              </a:spcAft>
              <a:buClr>
                <a:schemeClr val="accent3"/>
              </a:buClr>
              <a:buSzPts val="3600"/>
              <a:buNone/>
              <a:defRPr sz="3600">
                <a:solidFill>
                  <a:schemeClr val="accent3"/>
                </a:solidFill>
              </a:defRPr>
            </a:lvl5pPr>
            <a:lvl6pPr lvl="5" algn="ctr" rtl="0">
              <a:spcBef>
                <a:spcPts val="0"/>
              </a:spcBef>
              <a:spcAft>
                <a:spcPts val="0"/>
              </a:spcAft>
              <a:buClr>
                <a:schemeClr val="accent3"/>
              </a:buClr>
              <a:buSzPts val="3600"/>
              <a:buNone/>
              <a:defRPr sz="3600">
                <a:solidFill>
                  <a:schemeClr val="accent3"/>
                </a:solidFill>
              </a:defRPr>
            </a:lvl6pPr>
            <a:lvl7pPr lvl="6" algn="ctr" rtl="0">
              <a:spcBef>
                <a:spcPts val="0"/>
              </a:spcBef>
              <a:spcAft>
                <a:spcPts val="0"/>
              </a:spcAft>
              <a:buClr>
                <a:schemeClr val="accent3"/>
              </a:buClr>
              <a:buSzPts val="3600"/>
              <a:buNone/>
              <a:defRPr sz="3600">
                <a:solidFill>
                  <a:schemeClr val="accent3"/>
                </a:solidFill>
              </a:defRPr>
            </a:lvl7pPr>
            <a:lvl8pPr lvl="7" algn="ctr" rtl="0">
              <a:spcBef>
                <a:spcPts val="0"/>
              </a:spcBef>
              <a:spcAft>
                <a:spcPts val="0"/>
              </a:spcAft>
              <a:buClr>
                <a:schemeClr val="accent3"/>
              </a:buClr>
              <a:buSzPts val="3600"/>
              <a:buNone/>
              <a:defRPr sz="3600">
                <a:solidFill>
                  <a:schemeClr val="accent3"/>
                </a:solidFill>
              </a:defRPr>
            </a:lvl8pPr>
            <a:lvl9pPr lvl="8" algn="ctr" rtl="0">
              <a:spcBef>
                <a:spcPts val="0"/>
              </a:spcBef>
              <a:spcAft>
                <a:spcPts val="0"/>
              </a:spcAft>
              <a:buClr>
                <a:schemeClr val="accent3"/>
              </a:buClr>
              <a:buSzPts val="3600"/>
              <a:buNone/>
              <a:defRPr sz="3600">
                <a:solidFill>
                  <a:schemeClr val="accent3"/>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2">
  <p:cSld name="CUSTOM_16_1">
    <p:spTree>
      <p:nvGrpSpPr>
        <p:cNvPr id="59" name="Shape 59"/>
        <p:cNvGrpSpPr/>
        <p:nvPr/>
      </p:nvGrpSpPr>
      <p:grpSpPr>
        <a:xfrm>
          <a:off x="0" y="0"/>
          <a:ext cx="0" cy="0"/>
          <a:chOff x="0" y="0"/>
          <a:chExt cx="0" cy="0"/>
        </a:xfrm>
      </p:grpSpPr>
      <p:sp>
        <p:nvSpPr>
          <p:cNvPr id="60" name="Google Shape;60;p15"/>
          <p:cNvSpPr txBox="1"/>
          <p:nvPr>
            <p:ph type="title"/>
          </p:nvPr>
        </p:nvSpPr>
        <p:spPr>
          <a:xfrm>
            <a:off x="3022475" y="539500"/>
            <a:ext cx="4445700" cy="15831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2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p:txBody>
      </p:sp>
      <p:sp>
        <p:nvSpPr>
          <p:cNvPr id="61" name="Google Shape;61;p15"/>
          <p:cNvSpPr txBox="1"/>
          <p:nvPr>
            <p:ph type="subTitle" idx="1"/>
          </p:nvPr>
        </p:nvSpPr>
        <p:spPr>
          <a:xfrm>
            <a:off x="3022475" y="2271400"/>
            <a:ext cx="2590500" cy="597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200"/>
              <a:buFont typeface="Livvic"/>
              <a:buNone/>
              <a:defRPr sz="1600">
                <a:latin typeface="Livvic"/>
                <a:ea typeface="Livvic"/>
                <a:cs typeface="Livvic"/>
                <a:sym typeface="Livvic"/>
              </a:defRPr>
            </a:lvl1pPr>
            <a:lvl2pPr lvl="1"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2pPr>
            <a:lvl3pPr lvl="2"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3pPr>
            <a:lvl4pPr lvl="3"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4pPr>
            <a:lvl5pPr lvl="4"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5pPr>
            <a:lvl6pPr lvl="5"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6pPr>
            <a:lvl7pPr lvl="6"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7pPr>
            <a:lvl8pPr lvl="7"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8pPr>
            <a:lvl9pPr lvl="8"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9pPr>
          </a:lstStyle>
          <a:p/>
        </p:txBody>
      </p:sp>
      <p:sp>
        <p:nvSpPr>
          <p:cNvPr id="62" name="Google Shape;62;p15"/>
          <p:cNvSpPr txBox="1"/>
          <p:nvPr>
            <p:ph type="title" idx="2" hasCustomPrompt="1"/>
          </p:nvPr>
        </p:nvSpPr>
        <p:spPr>
          <a:xfrm>
            <a:off x="1675850" y="910150"/>
            <a:ext cx="10884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3600"/>
              <a:buNone/>
              <a:defRPr sz="5200" b="0"/>
            </a:lvl1pPr>
            <a:lvl2pPr lvl="1" algn="ctr" rtl="0">
              <a:spcBef>
                <a:spcPts val="0"/>
              </a:spcBef>
              <a:spcAft>
                <a:spcPts val="0"/>
              </a:spcAft>
              <a:buClr>
                <a:schemeClr val="accent3"/>
              </a:buClr>
              <a:buSzPts val="3600"/>
              <a:buNone/>
              <a:defRPr sz="3600">
                <a:solidFill>
                  <a:schemeClr val="accent3"/>
                </a:solidFill>
              </a:defRPr>
            </a:lvl2pPr>
            <a:lvl3pPr lvl="2" algn="ctr" rtl="0">
              <a:spcBef>
                <a:spcPts val="0"/>
              </a:spcBef>
              <a:spcAft>
                <a:spcPts val="0"/>
              </a:spcAft>
              <a:buClr>
                <a:schemeClr val="accent3"/>
              </a:buClr>
              <a:buSzPts val="3600"/>
              <a:buNone/>
              <a:defRPr sz="3600">
                <a:solidFill>
                  <a:schemeClr val="accent3"/>
                </a:solidFill>
              </a:defRPr>
            </a:lvl3pPr>
            <a:lvl4pPr lvl="3" algn="ctr" rtl="0">
              <a:spcBef>
                <a:spcPts val="0"/>
              </a:spcBef>
              <a:spcAft>
                <a:spcPts val="0"/>
              </a:spcAft>
              <a:buClr>
                <a:schemeClr val="accent3"/>
              </a:buClr>
              <a:buSzPts val="3600"/>
              <a:buNone/>
              <a:defRPr sz="3600">
                <a:solidFill>
                  <a:schemeClr val="accent3"/>
                </a:solidFill>
              </a:defRPr>
            </a:lvl4pPr>
            <a:lvl5pPr lvl="4" algn="ctr" rtl="0">
              <a:spcBef>
                <a:spcPts val="0"/>
              </a:spcBef>
              <a:spcAft>
                <a:spcPts val="0"/>
              </a:spcAft>
              <a:buClr>
                <a:schemeClr val="accent3"/>
              </a:buClr>
              <a:buSzPts val="3600"/>
              <a:buNone/>
              <a:defRPr sz="3600">
                <a:solidFill>
                  <a:schemeClr val="accent3"/>
                </a:solidFill>
              </a:defRPr>
            </a:lvl5pPr>
            <a:lvl6pPr lvl="5" algn="ctr" rtl="0">
              <a:spcBef>
                <a:spcPts val="0"/>
              </a:spcBef>
              <a:spcAft>
                <a:spcPts val="0"/>
              </a:spcAft>
              <a:buClr>
                <a:schemeClr val="accent3"/>
              </a:buClr>
              <a:buSzPts val="3600"/>
              <a:buNone/>
              <a:defRPr sz="3600">
                <a:solidFill>
                  <a:schemeClr val="accent3"/>
                </a:solidFill>
              </a:defRPr>
            </a:lvl6pPr>
            <a:lvl7pPr lvl="6" algn="ctr" rtl="0">
              <a:spcBef>
                <a:spcPts val="0"/>
              </a:spcBef>
              <a:spcAft>
                <a:spcPts val="0"/>
              </a:spcAft>
              <a:buClr>
                <a:schemeClr val="accent3"/>
              </a:buClr>
              <a:buSzPts val="3600"/>
              <a:buNone/>
              <a:defRPr sz="3600">
                <a:solidFill>
                  <a:schemeClr val="accent3"/>
                </a:solidFill>
              </a:defRPr>
            </a:lvl7pPr>
            <a:lvl8pPr lvl="7" algn="ctr" rtl="0">
              <a:spcBef>
                <a:spcPts val="0"/>
              </a:spcBef>
              <a:spcAft>
                <a:spcPts val="0"/>
              </a:spcAft>
              <a:buClr>
                <a:schemeClr val="accent3"/>
              </a:buClr>
              <a:buSzPts val="3600"/>
              <a:buNone/>
              <a:defRPr sz="3600">
                <a:solidFill>
                  <a:schemeClr val="accent3"/>
                </a:solidFill>
              </a:defRPr>
            </a:lvl8pPr>
            <a:lvl9pPr lvl="8" algn="ctr" rtl="0">
              <a:spcBef>
                <a:spcPts val="0"/>
              </a:spcBef>
              <a:spcAft>
                <a:spcPts val="0"/>
              </a:spcAft>
              <a:buClr>
                <a:schemeClr val="accent3"/>
              </a:buClr>
              <a:buSzPts val="3600"/>
              <a:buNone/>
              <a:defRPr sz="3600">
                <a:solidFill>
                  <a:schemeClr val="accent3"/>
                </a:solidFill>
              </a:defRPr>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3">
  <p:cSld name="CUSTOM_16_1_1">
    <p:spTree>
      <p:nvGrpSpPr>
        <p:cNvPr id="63" name="Shape 63"/>
        <p:cNvGrpSpPr/>
        <p:nvPr/>
      </p:nvGrpSpPr>
      <p:grpSpPr>
        <a:xfrm>
          <a:off x="0" y="0"/>
          <a:ext cx="0" cy="0"/>
          <a:chOff x="0" y="0"/>
          <a:chExt cx="0" cy="0"/>
        </a:xfrm>
      </p:grpSpPr>
      <p:sp>
        <p:nvSpPr>
          <p:cNvPr id="64" name="Google Shape;64;p16"/>
          <p:cNvSpPr txBox="1"/>
          <p:nvPr>
            <p:ph type="title"/>
          </p:nvPr>
        </p:nvSpPr>
        <p:spPr>
          <a:xfrm>
            <a:off x="661500" y="2439975"/>
            <a:ext cx="4323900" cy="804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52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p:txBody>
      </p:sp>
      <p:sp>
        <p:nvSpPr>
          <p:cNvPr id="65" name="Google Shape;65;p16"/>
          <p:cNvSpPr txBox="1"/>
          <p:nvPr>
            <p:ph type="subTitle" idx="1"/>
          </p:nvPr>
        </p:nvSpPr>
        <p:spPr>
          <a:xfrm>
            <a:off x="1950725" y="3393325"/>
            <a:ext cx="3034800" cy="597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accent3"/>
              </a:buClr>
              <a:buSzPts val="1200"/>
              <a:buFont typeface="Livvic"/>
              <a:buNone/>
              <a:defRPr sz="1600">
                <a:latin typeface="Livvic"/>
                <a:ea typeface="Livvic"/>
                <a:cs typeface="Livvic"/>
                <a:sym typeface="Livvic"/>
              </a:defRPr>
            </a:lvl1pPr>
            <a:lvl2pPr lvl="1"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2pPr>
            <a:lvl3pPr lvl="2"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3pPr>
            <a:lvl4pPr lvl="3"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4pPr>
            <a:lvl5pPr lvl="4"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5pPr>
            <a:lvl6pPr lvl="5"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6pPr>
            <a:lvl7pPr lvl="6"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7pPr>
            <a:lvl8pPr lvl="7"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8pPr>
            <a:lvl9pPr lvl="8"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9pPr>
          </a:lstStyle>
          <a:p/>
        </p:txBody>
      </p:sp>
      <p:sp>
        <p:nvSpPr>
          <p:cNvPr id="66" name="Google Shape;66;p16"/>
          <p:cNvSpPr txBox="1"/>
          <p:nvPr>
            <p:ph type="title" idx="2" hasCustomPrompt="1"/>
          </p:nvPr>
        </p:nvSpPr>
        <p:spPr>
          <a:xfrm>
            <a:off x="3897125" y="1224675"/>
            <a:ext cx="10884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3600"/>
              <a:buNone/>
              <a:defRPr sz="5200" b="0"/>
            </a:lvl1pPr>
            <a:lvl2pPr lvl="1" algn="ctr" rtl="0">
              <a:spcBef>
                <a:spcPts val="0"/>
              </a:spcBef>
              <a:spcAft>
                <a:spcPts val="0"/>
              </a:spcAft>
              <a:buClr>
                <a:schemeClr val="accent3"/>
              </a:buClr>
              <a:buSzPts val="3600"/>
              <a:buNone/>
              <a:defRPr sz="3600">
                <a:solidFill>
                  <a:schemeClr val="accent3"/>
                </a:solidFill>
              </a:defRPr>
            </a:lvl2pPr>
            <a:lvl3pPr lvl="2" algn="ctr" rtl="0">
              <a:spcBef>
                <a:spcPts val="0"/>
              </a:spcBef>
              <a:spcAft>
                <a:spcPts val="0"/>
              </a:spcAft>
              <a:buClr>
                <a:schemeClr val="accent3"/>
              </a:buClr>
              <a:buSzPts val="3600"/>
              <a:buNone/>
              <a:defRPr sz="3600">
                <a:solidFill>
                  <a:schemeClr val="accent3"/>
                </a:solidFill>
              </a:defRPr>
            </a:lvl3pPr>
            <a:lvl4pPr lvl="3" algn="ctr" rtl="0">
              <a:spcBef>
                <a:spcPts val="0"/>
              </a:spcBef>
              <a:spcAft>
                <a:spcPts val="0"/>
              </a:spcAft>
              <a:buClr>
                <a:schemeClr val="accent3"/>
              </a:buClr>
              <a:buSzPts val="3600"/>
              <a:buNone/>
              <a:defRPr sz="3600">
                <a:solidFill>
                  <a:schemeClr val="accent3"/>
                </a:solidFill>
              </a:defRPr>
            </a:lvl4pPr>
            <a:lvl5pPr lvl="4" algn="ctr" rtl="0">
              <a:spcBef>
                <a:spcPts val="0"/>
              </a:spcBef>
              <a:spcAft>
                <a:spcPts val="0"/>
              </a:spcAft>
              <a:buClr>
                <a:schemeClr val="accent3"/>
              </a:buClr>
              <a:buSzPts val="3600"/>
              <a:buNone/>
              <a:defRPr sz="3600">
                <a:solidFill>
                  <a:schemeClr val="accent3"/>
                </a:solidFill>
              </a:defRPr>
            </a:lvl5pPr>
            <a:lvl6pPr lvl="5" algn="ctr" rtl="0">
              <a:spcBef>
                <a:spcPts val="0"/>
              </a:spcBef>
              <a:spcAft>
                <a:spcPts val="0"/>
              </a:spcAft>
              <a:buClr>
                <a:schemeClr val="accent3"/>
              </a:buClr>
              <a:buSzPts val="3600"/>
              <a:buNone/>
              <a:defRPr sz="3600">
                <a:solidFill>
                  <a:schemeClr val="accent3"/>
                </a:solidFill>
              </a:defRPr>
            </a:lvl6pPr>
            <a:lvl7pPr lvl="6" algn="ctr" rtl="0">
              <a:spcBef>
                <a:spcPts val="0"/>
              </a:spcBef>
              <a:spcAft>
                <a:spcPts val="0"/>
              </a:spcAft>
              <a:buClr>
                <a:schemeClr val="accent3"/>
              </a:buClr>
              <a:buSzPts val="3600"/>
              <a:buNone/>
              <a:defRPr sz="3600">
                <a:solidFill>
                  <a:schemeClr val="accent3"/>
                </a:solidFill>
              </a:defRPr>
            </a:lvl7pPr>
            <a:lvl8pPr lvl="7" algn="ctr" rtl="0">
              <a:spcBef>
                <a:spcPts val="0"/>
              </a:spcBef>
              <a:spcAft>
                <a:spcPts val="0"/>
              </a:spcAft>
              <a:buClr>
                <a:schemeClr val="accent3"/>
              </a:buClr>
              <a:buSzPts val="3600"/>
              <a:buNone/>
              <a:defRPr sz="3600">
                <a:solidFill>
                  <a:schemeClr val="accent3"/>
                </a:solidFill>
              </a:defRPr>
            </a:lvl8pPr>
            <a:lvl9pPr lvl="8" algn="ctr" rtl="0">
              <a:spcBef>
                <a:spcPts val="0"/>
              </a:spcBef>
              <a:spcAft>
                <a:spcPts val="0"/>
              </a:spcAft>
              <a:buClr>
                <a:schemeClr val="accent3"/>
              </a:buClr>
              <a:buSzPts val="3600"/>
              <a:buNone/>
              <a:defRPr sz="3600">
                <a:solidFill>
                  <a:schemeClr val="accent3"/>
                </a:solidFill>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4">
  <p:cSld name="CUSTOM_15">
    <p:spTree>
      <p:nvGrpSpPr>
        <p:cNvPr id="67" name="Shape 67"/>
        <p:cNvGrpSpPr/>
        <p:nvPr/>
      </p:nvGrpSpPr>
      <p:grpSpPr>
        <a:xfrm>
          <a:off x="0" y="0"/>
          <a:ext cx="0" cy="0"/>
          <a:chOff x="0" y="0"/>
          <a:chExt cx="0" cy="0"/>
        </a:xfrm>
      </p:grpSpPr>
      <p:sp>
        <p:nvSpPr>
          <p:cNvPr id="68" name="Google Shape;68;p17"/>
          <p:cNvSpPr txBox="1"/>
          <p:nvPr>
            <p:ph type="title"/>
          </p:nvPr>
        </p:nvSpPr>
        <p:spPr>
          <a:xfrm>
            <a:off x="4572000" y="2003675"/>
            <a:ext cx="3480900" cy="15831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2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p:txBody>
      </p:sp>
      <p:sp>
        <p:nvSpPr>
          <p:cNvPr id="69" name="Google Shape;69;p17"/>
          <p:cNvSpPr txBox="1"/>
          <p:nvPr>
            <p:ph type="subTitle" idx="1"/>
          </p:nvPr>
        </p:nvSpPr>
        <p:spPr>
          <a:xfrm>
            <a:off x="4572000" y="3735575"/>
            <a:ext cx="3034800" cy="597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200"/>
              <a:buFont typeface="Livvic"/>
              <a:buNone/>
              <a:defRPr sz="1600">
                <a:latin typeface="Livvic"/>
                <a:ea typeface="Livvic"/>
                <a:cs typeface="Livvic"/>
                <a:sym typeface="Livvic"/>
              </a:defRPr>
            </a:lvl1pPr>
            <a:lvl2pPr lvl="1"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2pPr>
            <a:lvl3pPr lvl="2"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3pPr>
            <a:lvl4pPr lvl="3"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4pPr>
            <a:lvl5pPr lvl="4"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5pPr>
            <a:lvl6pPr lvl="5"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6pPr>
            <a:lvl7pPr lvl="6"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7pPr>
            <a:lvl8pPr lvl="7"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8pPr>
            <a:lvl9pPr lvl="8"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9pPr>
          </a:lstStyle>
          <a:p/>
        </p:txBody>
      </p:sp>
      <p:sp>
        <p:nvSpPr>
          <p:cNvPr id="70" name="Google Shape;70;p17"/>
          <p:cNvSpPr txBox="1"/>
          <p:nvPr>
            <p:ph type="title" idx="2" hasCustomPrompt="1"/>
          </p:nvPr>
        </p:nvSpPr>
        <p:spPr>
          <a:xfrm>
            <a:off x="4659075" y="882375"/>
            <a:ext cx="10884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3600"/>
              <a:buNone/>
              <a:defRPr sz="5200" b="0"/>
            </a:lvl1pPr>
            <a:lvl2pPr lvl="1" algn="ctr" rtl="0">
              <a:spcBef>
                <a:spcPts val="0"/>
              </a:spcBef>
              <a:spcAft>
                <a:spcPts val="0"/>
              </a:spcAft>
              <a:buClr>
                <a:schemeClr val="accent3"/>
              </a:buClr>
              <a:buSzPts val="3600"/>
              <a:buNone/>
              <a:defRPr sz="3600">
                <a:solidFill>
                  <a:schemeClr val="accent3"/>
                </a:solidFill>
              </a:defRPr>
            </a:lvl2pPr>
            <a:lvl3pPr lvl="2" algn="ctr" rtl="0">
              <a:spcBef>
                <a:spcPts val="0"/>
              </a:spcBef>
              <a:spcAft>
                <a:spcPts val="0"/>
              </a:spcAft>
              <a:buClr>
                <a:schemeClr val="accent3"/>
              </a:buClr>
              <a:buSzPts val="3600"/>
              <a:buNone/>
              <a:defRPr sz="3600">
                <a:solidFill>
                  <a:schemeClr val="accent3"/>
                </a:solidFill>
              </a:defRPr>
            </a:lvl3pPr>
            <a:lvl4pPr lvl="3" algn="ctr" rtl="0">
              <a:spcBef>
                <a:spcPts val="0"/>
              </a:spcBef>
              <a:spcAft>
                <a:spcPts val="0"/>
              </a:spcAft>
              <a:buClr>
                <a:schemeClr val="accent3"/>
              </a:buClr>
              <a:buSzPts val="3600"/>
              <a:buNone/>
              <a:defRPr sz="3600">
                <a:solidFill>
                  <a:schemeClr val="accent3"/>
                </a:solidFill>
              </a:defRPr>
            </a:lvl4pPr>
            <a:lvl5pPr lvl="4" algn="ctr" rtl="0">
              <a:spcBef>
                <a:spcPts val="0"/>
              </a:spcBef>
              <a:spcAft>
                <a:spcPts val="0"/>
              </a:spcAft>
              <a:buClr>
                <a:schemeClr val="accent3"/>
              </a:buClr>
              <a:buSzPts val="3600"/>
              <a:buNone/>
              <a:defRPr sz="3600">
                <a:solidFill>
                  <a:schemeClr val="accent3"/>
                </a:solidFill>
              </a:defRPr>
            </a:lvl5pPr>
            <a:lvl6pPr lvl="5" algn="ctr" rtl="0">
              <a:spcBef>
                <a:spcPts val="0"/>
              </a:spcBef>
              <a:spcAft>
                <a:spcPts val="0"/>
              </a:spcAft>
              <a:buClr>
                <a:schemeClr val="accent3"/>
              </a:buClr>
              <a:buSzPts val="3600"/>
              <a:buNone/>
              <a:defRPr sz="3600">
                <a:solidFill>
                  <a:schemeClr val="accent3"/>
                </a:solidFill>
              </a:defRPr>
            </a:lvl6pPr>
            <a:lvl7pPr lvl="6" algn="ctr" rtl="0">
              <a:spcBef>
                <a:spcPts val="0"/>
              </a:spcBef>
              <a:spcAft>
                <a:spcPts val="0"/>
              </a:spcAft>
              <a:buClr>
                <a:schemeClr val="accent3"/>
              </a:buClr>
              <a:buSzPts val="3600"/>
              <a:buNone/>
              <a:defRPr sz="3600">
                <a:solidFill>
                  <a:schemeClr val="accent3"/>
                </a:solidFill>
              </a:defRPr>
            </a:lvl7pPr>
            <a:lvl8pPr lvl="7" algn="ctr" rtl="0">
              <a:spcBef>
                <a:spcPts val="0"/>
              </a:spcBef>
              <a:spcAft>
                <a:spcPts val="0"/>
              </a:spcAft>
              <a:buClr>
                <a:schemeClr val="accent3"/>
              </a:buClr>
              <a:buSzPts val="3600"/>
              <a:buNone/>
              <a:defRPr sz="3600">
                <a:solidFill>
                  <a:schemeClr val="accent3"/>
                </a:solidFill>
              </a:defRPr>
            </a:lvl8pPr>
            <a:lvl9pPr lvl="8" algn="ctr" rtl="0">
              <a:spcBef>
                <a:spcPts val="0"/>
              </a:spcBef>
              <a:spcAft>
                <a:spcPts val="0"/>
              </a:spcAft>
              <a:buClr>
                <a:schemeClr val="accent3"/>
              </a:buClr>
              <a:buSzPts val="3600"/>
              <a:buNone/>
              <a:defRPr sz="3600">
                <a:solidFill>
                  <a:schemeClr val="accent3"/>
                </a:solidFill>
              </a:defRPr>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71" name="Shape 71"/>
        <p:cNvGrpSpPr/>
        <p:nvPr/>
      </p:nvGrpSpPr>
      <p:grpSpPr>
        <a:xfrm>
          <a:off x="0" y="0"/>
          <a:ext cx="0" cy="0"/>
          <a:chOff x="0" y="0"/>
          <a:chExt cx="0" cy="0"/>
        </a:xfrm>
      </p:grpSpPr>
      <p:sp>
        <p:nvSpPr>
          <p:cNvPr id="72" name="Google Shape;72;p18"/>
          <p:cNvSpPr txBox="1"/>
          <p:nvPr>
            <p:ph type="title"/>
          </p:nvPr>
        </p:nvSpPr>
        <p:spPr>
          <a:xfrm>
            <a:off x="713225" y="36225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73" name="Shape 73"/>
        <p:cNvGrpSpPr/>
        <p:nvPr/>
      </p:nvGrpSpPr>
      <p:grpSpPr>
        <a:xfrm>
          <a:off x="0" y="0"/>
          <a:ext cx="0" cy="0"/>
          <a:chOff x="0" y="0"/>
          <a:chExt cx="0" cy="0"/>
        </a:xfrm>
      </p:grpSpPr>
      <p:sp>
        <p:nvSpPr>
          <p:cNvPr id="74" name="Google Shape;74;p19"/>
          <p:cNvSpPr txBox="1"/>
          <p:nvPr>
            <p:ph type="title"/>
          </p:nvPr>
        </p:nvSpPr>
        <p:spPr>
          <a:xfrm>
            <a:off x="1677925" y="362250"/>
            <a:ext cx="5788200" cy="1193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long list">
  <p:cSld name="CUSTOM_8">
    <p:spTree>
      <p:nvGrpSpPr>
        <p:cNvPr id="75" name="Shape 75"/>
        <p:cNvGrpSpPr/>
        <p:nvPr/>
      </p:nvGrpSpPr>
      <p:grpSpPr>
        <a:xfrm>
          <a:off x="0" y="0"/>
          <a:ext cx="0" cy="0"/>
          <a:chOff x="0" y="0"/>
          <a:chExt cx="0" cy="0"/>
        </a:xfrm>
      </p:grpSpPr>
      <p:sp>
        <p:nvSpPr>
          <p:cNvPr id="76" name="Google Shape;76;p20"/>
          <p:cNvSpPr txBox="1"/>
          <p:nvPr>
            <p:ph type="body" idx="1"/>
          </p:nvPr>
        </p:nvSpPr>
        <p:spPr>
          <a:xfrm>
            <a:off x="613325" y="1094051"/>
            <a:ext cx="7731000" cy="36462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rgbClr val="908269"/>
              </a:buClr>
              <a:buSzPts val="1100"/>
              <a:buFont typeface="Livvic Medium"/>
              <a:buAutoNum type="arabicPeriod"/>
              <a:defRPr sz="1200"/>
            </a:lvl1pPr>
            <a:lvl2pPr marL="914400" lvl="1" indent="-298450" rtl="0">
              <a:spcBef>
                <a:spcPts val="1600"/>
              </a:spcBef>
              <a:spcAft>
                <a:spcPts val="0"/>
              </a:spcAft>
              <a:buSzPts val="1100"/>
              <a:buFont typeface="Muli"/>
              <a:buAutoNum type="alphaLcPeriod"/>
              <a:defRPr/>
            </a:lvl2pPr>
            <a:lvl3pPr marL="1371600" lvl="2" indent="-298450" rtl="0">
              <a:spcBef>
                <a:spcPts val="1600"/>
              </a:spcBef>
              <a:spcAft>
                <a:spcPts val="0"/>
              </a:spcAft>
              <a:buSzPts val="1100"/>
              <a:buFont typeface="Muli"/>
              <a:buAutoNum type="romanLcPeriod"/>
              <a:defRPr/>
            </a:lvl3pPr>
            <a:lvl4pPr marL="1828800" lvl="3" indent="-298450" rtl="0">
              <a:spcBef>
                <a:spcPts val="1600"/>
              </a:spcBef>
              <a:spcAft>
                <a:spcPts val="0"/>
              </a:spcAft>
              <a:buSzPts val="1100"/>
              <a:buFont typeface="Muli"/>
              <a:buAutoNum type="arabicPeriod"/>
              <a:defRPr/>
            </a:lvl4pPr>
            <a:lvl5pPr marL="2286000" lvl="4" indent="-298450" rtl="0">
              <a:spcBef>
                <a:spcPts val="1600"/>
              </a:spcBef>
              <a:spcAft>
                <a:spcPts val="0"/>
              </a:spcAft>
              <a:buSzPts val="1100"/>
              <a:buFont typeface="Muli"/>
              <a:buAutoNum type="alphaLcPeriod"/>
              <a:defRPr/>
            </a:lvl5pPr>
            <a:lvl6pPr marL="2743200" lvl="5" indent="-298450" rtl="0">
              <a:spcBef>
                <a:spcPts val="1600"/>
              </a:spcBef>
              <a:spcAft>
                <a:spcPts val="0"/>
              </a:spcAft>
              <a:buSzPts val="1100"/>
              <a:buFont typeface="Muli"/>
              <a:buAutoNum type="romanLcPeriod"/>
              <a:defRPr/>
            </a:lvl6pPr>
            <a:lvl7pPr marL="3200400" lvl="6" indent="-298450" rtl="0">
              <a:spcBef>
                <a:spcPts val="1600"/>
              </a:spcBef>
              <a:spcAft>
                <a:spcPts val="0"/>
              </a:spcAft>
              <a:buSzPts val="1100"/>
              <a:buFont typeface="Muli"/>
              <a:buAutoNum type="arabicPeriod"/>
              <a:defRPr/>
            </a:lvl7pPr>
            <a:lvl8pPr marL="3657600" lvl="7" indent="-298450" rtl="0">
              <a:spcBef>
                <a:spcPts val="1600"/>
              </a:spcBef>
              <a:spcAft>
                <a:spcPts val="0"/>
              </a:spcAft>
              <a:buSzPts val="1100"/>
              <a:buFont typeface="Muli"/>
              <a:buAutoNum type="alphaLcPeriod"/>
              <a:defRPr/>
            </a:lvl8pPr>
            <a:lvl9pPr marL="4114800" lvl="8" indent="-298450" rtl="0">
              <a:spcBef>
                <a:spcPts val="1600"/>
              </a:spcBef>
              <a:spcAft>
                <a:spcPts val="1600"/>
              </a:spcAft>
              <a:buSzPts val="1100"/>
              <a:buFont typeface="Muli"/>
              <a:buAutoNum type="romanLcPeriod"/>
              <a:defRPr/>
            </a:lvl9pPr>
          </a:lstStyle>
          <a:p/>
        </p:txBody>
      </p:sp>
      <p:sp>
        <p:nvSpPr>
          <p:cNvPr id="77" name="Google Shape;77;p20"/>
          <p:cNvSpPr txBox="1"/>
          <p:nvPr>
            <p:ph type="ctrTitle"/>
          </p:nvPr>
        </p:nvSpPr>
        <p:spPr>
          <a:xfrm>
            <a:off x="1935550" y="359450"/>
            <a:ext cx="5273100" cy="96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1">
  <p:cSld name="CUSTOM_12">
    <p:spTree>
      <p:nvGrpSpPr>
        <p:cNvPr id="78" name="Shape 78"/>
        <p:cNvGrpSpPr/>
        <p:nvPr/>
      </p:nvGrpSpPr>
      <p:grpSpPr>
        <a:xfrm>
          <a:off x="0" y="0"/>
          <a:ext cx="0" cy="0"/>
          <a:chOff x="0" y="0"/>
          <a:chExt cx="0" cy="0"/>
        </a:xfrm>
      </p:grpSpPr>
      <p:sp>
        <p:nvSpPr>
          <p:cNvPr id="79" name="Google Shape;79;p21"/>
          <p:cNvSpPr txBox="1"/>
          <p:nvPr>
            <p:ph type="subTitle" idx="1"/>
          </p:nvPr>
        </p:nvSpPr>
        <p:spPr>
          <a:xfrm flipH="1">
            <a:off x="737525" y="1520500"/>
            <a:ext cx="4240800" cy="274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atin typeface="Livvic"/>
                <a:ea typeface="Livvic"/>
                <a:cs typeface="Livvic"/>
                <a:sym typeface="Livvic"/>
              </a:defRPr>
            </a:lvl1pPr>
            <a:lvl2pPr lvl="1" rtl="0">
              <a:lnSpc>
                <a:spcPct val="100000"/>
              </a:lnSpc>
              <a:spcBef>
                <a:spcPts val="0"/>
              </a:spcBef>
              <a:spcAft>
                <a:spcPts val="0"/>
              </a:spcAft>
              <a:buNone/>
              <a:defRPr sz="1600">
                <a:latin typeface="Livvic"/>
                <a:ea typeface="Livvic"/>
                <a:cs typeface="Livvic"/>
                <a:sym typeface="Livvic"/>
              </a:defRPr>
            </a:lvl2pPr>
            <a:lvl3pPr lvl="2" rtl="0">
              <a:lnSpc>
                <a:spcPct val="100000"/>
              </a:lnSpc>
              <a:spcBef>
                <a:spcPts val="0"/>
              </a:spcBef>
              <a:spcAft>
                <a:spcPts val="0"/>
              </a:spcAft>
              <a:buNone/>
              <a:defRPr sz="1600">
                <a:latin typeface="Livvic"/>
                <a:ea typeface="Livvic"/>
                <a:cs typeface="Livvic"/>
                <a:sym typeface="Livvic"/>
              </a:defRPr>
            </a:lvl3pPr>
            <a:lvl4pPr lvl="3" rtl="0">
              <a:lnSpc>
                <a:spcPct val="100000"/>
              </a:lnSpc>
              <a:spcBef>
                <a:spcPts val="0"/>
              </a:spcBef>
              <a:spcAft>
                <a:spcPts val="0"/>
              </a:spcAft>
              <a:buNone/>
              <a:defRPr sz="1600">
                <a:latin typeface="Livvic"/>
                <a:ea typeface="Livvic"/>
                <a:cs typeface="Livvic"/>
                <a:sym typeface="Livvic"/>
              </a:defRPr>
            </a:lvl4pPr>
            <a:lvl5pPr lvl="4" rtl="0">
              <a:lnSpc>
                <a:spcPct val="100000"/>
              </a:lnSpc>
              <a:spcBef>
                <a:spcPts val="0"/>
              </a:spcBef>
              <a:spcAft>
                <a:spcPts val="0"/>
              </a:spcAft>
              <a:buNone/>
              <a:defRPr sz="1600">
                <a:latin typeface="Livvic"/>
                <a:ea typeface="Livvic"/>
                <a:cs typeface="Livvic"/>
                <a:sym typeface="Livvic"/>
              </a:defRPr>
            </a:lvl5pPr>
            <a:lvl6pPr lvl="5" rtl="0">
              <a:lnSpc>
                <a:spcPct val="100000"/>
              </a:lnSpc>
              <a:spcBef>
                <a:spcPts val="0"/>
              </a:spcBef>
              <a:spcAft>
                <a:spcPts val="0"/>
              </a:spcAft>
              <a:buNone/>
              <a:defRPr sz="1600">
                <a:latin typeface="Livvic"/>
                <a:ea typeface="Livvic"/>
                <a:cs typeface="Livvic"/>
                <a:sym typeface="Livvic"/>
              </a:defRPr>
            </a:lvl6pPr>
            <a:lvl7pPr lvl="6" rtl="0">
              <a:lnSpc>
                <a:spcPct val="100000"/>
              </a:lnSpc>
              <a:spcBef>
                <a:spcPts val="0"/>
              </a:spcBef>
              <a:spcAft>
                <a:spcPts val="0"/>
              </a:spcAft>
              <a:buNone/>
              <a:defRPr sz="1600">
                <a:latin typeface="Livvic"/>
                <a:ea typeface="Livvic"/>
                <a:cs typeface="Livvic"/>
                <a:sym typeface="Livvic"/>
              </a:defRPr>
            </a:lvl7pPr>
            <a:lvl8pPr lvl="7" rtl="0">
              <a:lnSpc>
                <a:spcPct val="100000"/>
              </a:lnSpc>
              <a:spcBef>
                <a:spcPts val="0"/>
              </a:spcBef>
              <a:spcAft>
                <a:spcPts val="0"/>
              </a:spcAft>
              <a:buNone/>
              <a:defRPr sz="1600">
                <a:latin typeface="Livvic"/>
                <a:ea typeface="Livvic"/>
                <a:cs typeface="Livvic"/>
                <a:sym typeface="Livvic"/>
              </a:defRPr>
            </a:lvl8pPr>
            <a:lvl9pPr lvl="8" rtl="0">
              <a:lnSpc>
                <a:spcPct val="100000"/>
              </a:lnSpc>
              <a:spcBef>
                <a:spcPts val="0"/>
              </a:spcBef>
              <a:spcAft>
                <a:spcPts val="0"/>
              </a:spcAft>
              <a:buNone/>
              <a:defRPr sz="1600">
                <a:latin typeface="Livvic"/>
                <a:ea typeface="Livvic"/>
                <a:cs typeface="Livvic"/>
                <a:sym typeface="Livvic"/>
              </a:defRPr>
            </a:lvl9pPr>
          </a:lstStyle>
          <a:p/>
        </p:txBody>
      </p:sp>
      <p:sp>
        <p:nvSpPr>
          <p:cNvPr id="80" name="Google Shape;80;p21"/>
          <p:cNvSpPr txBox="1"/>
          <p:nvPr>
            <p:ph type="title"/>
          </p:nvPr>
        </p:nvSpPr>
        <p:spPr>
          <a:xfrm>
            <a:off x="737425" y="798531"/>
            <a:ext cx="3037200" cy="5286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3000" b="0"/>
            </a:lvl1pPr>
            <a:lvl2pPr lvl="1" rtl="0">
              <a:spcBef>
                <a:spcPts val="0"/>
              </a:spcBef>
              <a:spcAft>
                <a:spcPts val="0"/>
              </a:spcAft>
              <a:buNone/>
              <a:defRPr sz="3000" b="0">
                <a:latin typeface="Roboto Slab Light"/>
                <a:ea typeface="Roboto Slab Light"/>
                <a:cs typeface="Roboto Slab Light"/>
                <a:sym typeface="Roboto Slab Light"/>
              </a:defRPr>
            </a:lvl2pPr>
            <a:lvl3pPr lvl="2" rtl="0">
              <a:spcBef>
                <a:spcPts val="0"/>
              </a:spcBef>
              <a:spcAft>
                <a:spcPts val="0"/>
              </a:spcAft>
              <a:buNone/>
              <a:defRPr sz="3000" b="0">
                <a:latin typeface="Roboto Slab Light"/>
                <a:ea typeface="Roboto Slab Light"/>
                <a:cs typeface="Roboto Slab Light"/>
                <a:sym typeface="Roboto Slab Light"/>
              </a:defRPr>
            </a:lvl3pPr>
            <a:lvl4pPr lvl="3" rtl="0">
              <a:spcBef>
                <a:spcPts val="0"/>
              </a:spcBef>
              <a:spcAft>
                <a:spcPts val="0"/>
              </a:spcAft>
              <a:buNone/>
              <a:defRPr sz="3000" b="0">
                <a:latin typeface="Roboto Slab Light"/>
                <a:ea typeface="Roboto Slab Light"/>
                <a:cs typeface="Roboto Slab Light"/>
                <a:sym typeface="Roboto Slab Light"/>
              </a:defRPr>
            </a:lvl4pPr>
            <a:lvl5pPr lvl="4" rtl="0">
              <a:spcBef>
                <a:spcPts val="0"/>
              </a:spcBef>
              <a:spcAft>
                <a:spcPts val="0"/>
              </a:spcAft>
              <a:buNone/>
              <a:defRPr sz="3000" b="0">
                <a:latin typeface="Roboto Slab Light"/>
                <a:ea typeface="Roboto Slab Light"/>
                <a:cs typeface="Roboto Slab Light"/>
                <a:sym typeface="Roboto Slab Light"/>
              </a:defRPr>
            </a:lvl5pPr>
            <a:lvl6pPr lvl="5" rtl="0">
              <a:spcBef>
                <a:spcPts val="0"/>
              </a:spcBef>
              <a:spcAft>
                <a:spcPts val="0"/>
              </a:spcAft>
              <a:buNone/>
              <a:defRPr sz="3000" b="0">
                <a:latin typeface="Roboto Slab Light"/>
                <a:ea typeface="Roboto Slab Light"/>
                <a:cs typeface="Roboto Slab Light"/>
                <a:sym typeface="Roboto Slab Light"/>
              </a:defRPr>
            </a:lvl6pPr>
            <a:lvl7pPr lvl="6" rtl="0">
              <a:spcBef>
                <a:spcPts val="0"/>
              </a:spcBef>
              <a:spcAft>
                <a:spcPts val="0"/>
              </a:spcAft>
              <a:buNone/>
              <a:defRPr sz="3000" b="0">
                <a:latin typeface="Roboto Slab Light"/>
                <a:ea typeface="Roboto Slab Light"/>
                <a:cs typeface="Roboto Slab Light"/>
                <a:sym typeface="Roboto Slab Light"/>
              </a:defRPr>
            </a:lvl7pPr>
            <a:lvl8pPr lvl="7" rtl="0">
              <a:spcBef>
                <a:spcPts val="0"/>
              </a:spcBef>
              <a:spcAft>
                <a:spcPts val="0"/>
              </a:spcAft>
              <a:buNone/>
              <a:defRPr sz="3000" b="0">
                <a:latin typeface="Roboto Slab Light"/>
                <a:ea typeface="Roboto Slab Light"/>
                <a:cs typeface="Roboto Slab Light"/>
                <a:sym typeface="Roboto Slab Light"/>
              </a:defRPr>
            </a:lvl8pPr>
            <a:lvl9pPr lvl="8" rtl="0">
              <a:spcBef>
                <a:spcPts val="0"/>
              </a:spcBef>
              <a:spcAft>
                <a:spcPts val="0"/>
              </a:spcAft>
              <a:buNone/>
              <a:defRPr sz="3000" b="0">
                <a:latin typeface="Roboto Slab Light"/>
                <a:ea typeface="Roboto Slab Light"/>
                <a:cs typeface="Roboto Slab Light"/>
                <a:sym typeface="Roboto Slab Light"/>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2">
  <p:cSld name="CUSTOM_12_1">
    <p:spTree>
      <p:nvGrpSpPr>
        <p:cNvPr id="81" name="Shape 81"/>
        <p:cNvGrpSpPr/>
        <p:nvPr/>
      </p:nvGrpSpPr>
      <p:grpSpPr>
        <a:xfrm>
          <a:off x="0" y="0"/>
          <a:ext cx="0" cy="0"/>
          <a:chOff x="0" y="0"/>
          <a:chExt cx="0" cy="0"/>
        </a:xfrm>
      </p:grpSpPr>
      <p:sp>
        <p:nvSpPr>
          <p:cNvPr id="82" name="Google Shape;82;p22"/>
          <p:cNvSpPr txBox="1"/>
          <p:nvPr>
            <p:ph type="ctrTitle"/>
          </p:nvPr>
        </p:nvSpPr>
        <p:spPr>
          <a:xfrm>
            <a:off x="4432875" y="3109825"/>
            <a:ext cx="3997800" cy="981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1400"/>
              <a:buFont typeface="Livvic"/>
              <a:buNone/>
              <a:defRPr sz="1600">
                <a:latin typeface="Livvic"/>
                <a:ea typeface="Livvic"/>
                <a:cs typeface="Livvic"/>
                <a:sym typeface="Livvic"/>
              </a:defRPr>
            </a:lvl1pPr>
            <a:lvl2pPr lvl="1"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2pPr>
            <a:lvl3pPr lvl="2"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3pPr>
            <a:lvl4pPr lvl="3"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4pPr>
            <a:lvl5pPr lvl="4"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5pPr>
            <a:lvl6pPr lvl="5"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6pPr>
            <a:lvl7pPr lvl="6"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7pPr>
            <a:lvl8pPr lvl="7"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8pPr>
            <a:lvl9pPr lvl="8"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9pPr>
          </a:lstStyle>
          <a:p/>
        </p:txBody>
      </p:sp>
      <p:sp>
        <p:nvSpPr>
          <p:cNvPr id="83" name="Google Shape;83;p22"/>
          <p:cNvSpPr txBox="1"/>
          <p:nvPr>
            <p:ph type="title" idx="2"/>
          </p:nvPr>
        </p:nvSpPr>
        <p:spPr>
          <a:xfrm>
            <a:off x="4502475" y="1127775"/>
            <a:ext cx="3858600" cy="1634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3">
  <p:cSld name="CUSTOM_12_1_1">
    <p:spTree>
      <p:nvGrpSpPr>
        <p:cNvPr id="84" name="Shape 84"/>
        <p:cNvGrpSpPr/>
        <p:nvPr/>
      </p:nvGrpSpPr>
      <p:grpSpPr>
        <a:xfrm>
          <a:off x="0" y="0"/>
          <a:ext cx="0" cy="0"/>
          <a:chOff x="0" y="0"/>
          <a:chExt cx="0" cy="0"/>
        </a:xfrm>
      </p:grpSpPr>
      <p:sp>
        <p:nvSpPr>
          <p:cNvPr id="85" name="Google Shape;85;p23"/>
          <p:cNvSpPr txBox="1"/>
          <p:nvPr>
            <p:ph type="ctrTitle"/>
          </p:nvPr>
        </p:nvSpPr>
        <p:spPr>
          <a:xfrm>
            <a:off x="2300100" y="1099325"/>
            <a:ext cx="4543800" cy="3509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1400"/>
              <a:buFont typeface="Livvic"/>
              <a:buNone/>
              <a:defRPr sz="1600">
                <a:latin typeface="Livvic"/>
                <a:ea typeface="Livvic"/>
                <a:cs typeface="Livvic"/>
                <a:sym typeface="Livvic"/>
              </a:defRPr>
            </a:lvl1pPr>
            <a:lvl2pPr lvl="1"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2pPr>
            <a:lvl3pPr lvl="2"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3pPr>
            <a:lvl4pPr lvl="3"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4pPr>
            <a:lvl5pPr lvl="4"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5pPr>
            <a:lvl6pPr lvl="5"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6pPr>
            <a:lvl7pPr lvl="6"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7pPr>
            <a:lvl8pPr lvl="7"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8pPr>
            <a:lvl9pPr lvl="8"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9pPr>
          </a:lstStyle>
          <a:p/>
        </p:txBody>
      </p:sp>
      <p:sp>
        <p:nvSpPr>
          <p:cNvPr id="86" name="Google Shape;86;p23"/>
          <p:cNvSpPr txBox="1"/>
          <p:nvPr>
            <p:ph type="title" idx="2"/>
          </p:nvPr>
        </p:nvSpPr>
        <p:spPr>
          <a:xfrm>
            <a:off x="1677900" y="362250"/>
            <a:ext cx="5788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Resources">
  <p:cSld name="CUSTOM_8_1">
    <p:spTree>
      <p:nvGrpSpPr>
        <p:cNvPr id="87" name="Shape 87"/>
        <p:cNvGrpSpPr/>
        <p:nvPr/>
      </p:nvGrpSpPr>
      <p:grpSpPr>
        <a:xfrm>
          <a:off x="0" y="0"/>
          <a:ext cx="0" cy="0"/>
          <a:chOff x="0" y="0"/>
          <a:chExt cx="0" cy="0"/>
        </a:xfrm>
      </p:grpSpPr>
      <p:sp>
        <p:nvSpPr>
          <p:cNvPr id="88" name="Google Shape;88;p24"/>
          <p:cNvSpPr txBox="1"/>
          <p:nvPr>
            <p:ph type="body" idx="1"/>
          </p:nvPr>
        </p:nvSpPr>
        <p:spPr>
          <a:xfrm>
            <a:off x="605216" y="1211950"/>
            <a:ext cx="3435000" cy="3281100"/>
          </a:xfrm>
          <a:prstGeom prst="rect">
            <a:avLst/>
          </a:prstGeom>
        </p:spPr>
        <p:txBody>
          <a:bodyPr spcFirstLastPara="1" wrap="square" lIns="91425" tIns="91425" rIns="91425" bIns="91425" anchor="t" anchorCtr="0">
            <a:noAutofit/>
          </a:bodyPr>
          <a:lstStyle>
            <a:lvl1pPr marL="457200" lvl="0" indent="-279400" rtl="0">
              <a:lnSpc>
                <a:spcPct val="100000"/>
              </a:lnSpc>
              <a:spcBef>
                <a:spcPts val="0"/>
              </a:spcBef>
              <a:spcAft>
                <a:spcPts val="0"/>
              </a:spcAft>
              <a:buSzPts val="800"/>
              <a:buFont typeface="Nunito Light" panose="00000400000000000000"/>
              <a:buChar char="■"/>
              <a:defRPr/>
            </a:lvl1pPr>
            <a:lvl2pPr marL="914400" lvl="1" indent="-304800" rtl="0">
              <a:spcBef>
                <a:spcPts val="1600"/>
              </a:spcBef>
              <a:spcAft>
                <a:spcPts val="0"/>
              </a:spcAft>
              <a:buSzPts val="1200"/>
              <a:buFont typeface="Nunito Light" panose="00000400000000000000"/>
              <a:buChar char="◂"/>
              <a:defRPr/>
            </a:lvl2pPr>
            <a:lvl3pPr marL="1371600" lvl="2" indent="-304800" rtl="0">
              <a:spcBef>
                <a:spcPts val="1600"/>
              </a:spcBef>
              <a:spcAft>
                <a:spcPts val="0"/>
              </a:spcAft>
              <a:buSzPts val="1200"/>
              <a:buFont typeface="Nunito Light" panose="00000400000000000000"/>
              <a:buChar char="◂"/>
              <a:defRPr/>
            </a:lvl3pPr>
            <a:lvl4pPr marL="1828800" lvl="3" indent="-304800" rtl="0">
              <a:spcBef>
                <a:spcPts val="1600"/>
              </a:spcBef>
              <a:spcAft>
                <a:spcPts val="0"/>
              </a:spcAft>
              <a:buSzPts val="1200"/>
              <a:buFont typeface="Nunito Light" panose="00000400000000000000"/>
              <a:buChar char="◂"/>
              <a:defRPr/>
            </a:lvl4pPr>
            <a:lvl5pPr marL="2286000" lvl="4" indent="-304800" rtl="0">
              <a:spcBef>
                <a:spcPts val="1600"/>
              </a:spcBef>
              <a:spcAft>
                <a:spcPts val="0"/>
              </a:spcAft>
              <a:buSzPts val="1200"/>
              <a:buFont typeface="Nunito Light" panose="00000400000000000000"/>
              <a:buChar char="○"/>
              <a:defRPr/>
            </a:lvl5pPr>
            <a:lvl6pPr marL="2743200" lvl="5" indent="-304800" rtl="0">
              <a:spcBef>
                <a:spcPts val="1600"/>
              </a:spcBef>
              <a:spcAft>
                <a:spcPts val="0"/>
              </a:spcAft>
              <a:buSzPts val="1200"/>
              <a:buFont typeface="Nunito Light" panose="00000400000000000000"/>
              <a:buChar char="■"/>
              <a:defRPr/>
            </a:lvl6pPr>
            <a:lvl7pPr marL="3200400" lvl="6" indent="-304800" rtl="0">
              <a:spcBef>
                <a:spcPts val="1600"/>
              </a:spcBef>
              <a:spcAft>
                <a:spcPts val="0"/>
              </a:spcAft>
              <a:buSzPts val="1200"/>
              <a:buFont typeface="Nunito Light" panose="00000400000000000000"/>
              <a:buChar char="●"/>
              <a:defRPr/>
            </a:lvl7pPr>
            <a:lvl8pPr marL="3657600" lvl="7" indent="-304800" rtl="0">
              <a:spcBef>
                <a:spcPts val="1600"/>
              </a:spcBef>
              <a:spcAft>
                <a:spcPts val="0"/>
              </a:spcAft>
              <a:buSzPts val="1200"/>
              <a:buFont typeface="Nunito Light" panose="00000400000000000000"/>
              <a:buChar char="○"/>
              <a:defRPr/>
            </a:lvl8pPr>
            <a:lvl9pPr marL="4114800" lvl="8" indent="-304800" rtl="0">
              <a:spcBef>
                <a:spcPts val="1600"/>
              </a:spcBef>
              <a:spcAft>
                <a:spcPts val="1600"/>
              </a:spcAft>
              <a:buSzPts val="1200"/>
              <a:buFont typeface="Nunito Light" panose="00000400000000000000"/>
              <a:buChar char="■"/>
              <a:defRPr/>
            </a:lvl9pPr>
          </a:lstStyle>
          <a:p/>
        </p:txBody>
      </p:sp>
      <p:sp>
        <p:nvSpPr>
          <p:cNvPr id="89" name="Google Shape;89;p24"/>
          <p:cNvSpPr txBox="1"/>
          <p:nvPr>
            <p:ph type="body" idx="2"/>
          </p:nvPr>
        </p:nvSpPr>
        <p:spPr>
          <a:xfrm>
            <a:off x="4882150" y="1195450"/>
            <a:ext cx="3435000" cy="3314100"/>
          </a:xfrm>
          <a:prstGeom prst="rect">
            <a:avLst/>
          </a:prstGeom>
        </p:spPr>
        <p:txBody>
          <a:bodyPr spcFirstLastPara="1" wrap="square" lIns="91425" tIns="91425" rIns="91425" bIns="91425" anchor="ctr" anchorCtr="0">
            <a:noAutofit/>
          </a:bodyPr>
          <a:lstStyle>
            <a:lvl1pPr marL="457200" lvl="0" indent="-279400" rtl="0">
              <a:lnSpc>
                <a:spcPct val="100000"/>
              </a:lnSpc>
              <a:spcBef>
                <a:spcPts val="300"/>
              </a:spcBef>
              <a:spcAft>
                <a:spcPts val="0"/>
              </a:spcAft>
              <a:buSzPts val="800"/>
              <a:buFont typeface="Nunito Light" panose="00000400000000000000"/>
              <a:buChar char="■"/>
              <a:defRPr/>
            </a:lvl1pPr>
            <a:lvl2pPr marL="914400" lvl="1" indent="-304800" rtl="0">
              <a:spcBef>
                <a:spcPts val="0"/>
              </a:spcBef>
              <a:spcAft>
                <a:spcPts val="0"/>
              </a:spcAft>
              <a:buSzPts val="1200"/>
              <a:buFont typeface="Nunito Light" panose="00000400000000000000"/>
              <a:buChar char="◂"/>
              <a:defRPr/>
            </a:lvl2pPr>
            <a:lvl3pPr marL="1371600" lvl="2" indent="-304800" rtl="0">
              <a:spcBef>
                <a:spcPts val="1600"/>
              </a:spcBef>
              <a:spcAft>
                <a:spcPts val="0"/>
              </a:spcAft>
              <a:buSzPts val="1200"/>
              <a:buFont typeface="Nunito Light" panose="00000400000000000000"/>
              <a:buChar char="◂"/>
              <a:defRPr/>
            </a:lvl3pPr>
            <a:lvl4pPr marL="1828800" lvl="3" indent="-304800" rtl="0">
              <a:spcBef>
                <a:spcPts val="1600"/>
              </a:spcBef>
              <a:spcAft>
                <a:spcPts val="0"/>
              </a:spcAft>
              <a:buSzPts val="1200"/>
              <a:buFont typeface="Nunito Light" panose="00000400000000000000"/>
              <a:buChar char="◂"/>
              <a:defRPr/>
            </a:lvl4pPr>
            <a:lvl5pPr marL="2286000" lvl="4" indent="-304800" rtl="0">
              <a:spcBef>
                <a:spcPts val="1600"/>
              </a:spcBef>
              <a:spcAft>
                <a:spcPts val="0"/>
              </a:spcAft>
              <a:buSzPts val="1200"/>
              <a:buFont typeface="Nunito Light" panose="00000400000000000000"/>
              <a:buChar char="○"/>
              <a:defRPr/>
            </a:lvl5pPr>
            <a:lvl6pPr marL="2743200" lvl="5" indent="-304800" rtl="0">
              <a:spcBef>
                <a:spcPts val="1600"/>
              </a:spcBef>
              <a:spcAft>
                <a:spcPts val="0"/>
              </a:spcAft>
              <a:buSzPts val="1200"/>
              <a:buFont typeface="Nunito Light" panose="00000400000000000000"/>
              <a:buChar char="■"/>
              <a:defRPr/>
            </a:lvl6pPr>
            <a:lvl7pPr marL="3200400" lvl="6" indent="-304800" rtl="0">
              <a:spcBef>
                <a:spcPts val="1600"/>
              </a:spcBef>
              <a:spcAft>
                <a:spcPts val="0"/>
              </a:spcAft>
              <a:buSzPts val="1200"/>
              <a:buFont typeface="Nunito Light" panose="00000400000000000000"/>
              <a:buChar char="●"/>
              <a:defRPr/>
            </a:lvl7pPr>
            <a:lvl8pPr marL="3657600" lvl="7" indent="-304800" rtl="0">
              <a:spcBef>
                <a:spcPts val="1600"/>
              </a:spcBef>
              <a:spcAft>
                <a:spcPts val="0"/>
              </a:spcAft>
              <a:buSzPts val="1200"/>
              <a:buFont typeface="Nunito Light" panose="00000400000000000000"/>
              <a:buChar char="○"/>
              <a:defRPr/>
            </a:lvl8pPr>
            <a:lvl9pPr marL="4114800" lvl="8" indent="-304800" rtl="0">
              <a:spcBef>
                <a:spcPts val="1600"/>
              </a:spcBef>
              <a:spcAft>
                <a:spcPts val="1600"/>
              </a:spcAft>
              <a:buSzPts val="1200"/>
              <a:buFont typeface="Nunito Light" panose="00000400000000000000"/>
              <a:buChar char="■"/>
              <a:defRPr/>
            </a:lvl9pPr>
          </a:lstStyle>
          <a:p/>
        </p:txBody>
      </p:sp>
      <p:sp>
        <p:nvSpPr>
          <p:cNvPr id="90" name="Google Shape;90;p24"/>
          <p:cNvSpPr txBox="1"/>
          <p:nvPr>
            <p:ph type="ctrTitle"/>
          </p:nvPr>
        </p:nvSpPr>
        <p:spPr>
          <a:xfrm>
            <a:off x="1935550" y="359450"/>
            <a:ext cx="5273100" cy="96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Resources 1">
  <p:cSld name="CUSTOM_8_1_1">
    <p:spTree>
      <p:nvGrpSpPr>
        <p:cNvPr id="91" name="Shape 91"/>
        <p:cNvGrpSpPr/>
        <p:nvPr/>
      </p:nvGrpSpPr>
      <p:grpSpPr>
        <a:xfrm>
          <a:off x="0" y="0"/>
          <a:ext cx="0" cy="0"/>
          <a:chOff x="0" y="0"/>
          <a:chExt cx="0" cy="0"/>
        </a:xfrm>
      </p:grpSpPr>
      <p:sp>
        <p:nvSpPr>
          <p:cNvPr id="92" name="Google Shape;92;p25"/>
          <p:cNvSpPr txBox="1"/>
          <p:nvPr>
            <p:ph type="body" idx="1"/>
          </p:nvPr>
        </p:nvSpPr>
        <p:spPr>
          <a:xfrm>
            <a:off x="605216" y="1211950"/>
            <a:ext cx="3435000" cy="3281100"/>
          </a:xfrm>
          <a:prstGeom prst="rect">
            <a:avLst/>
          </a:prstGeom>
        </p:spPr>
        <p:txBody>
          <a:bodyPr spcFirstLastPara="1" wrap="square" lIns="91425" tIns="91425" rIns="91425" bIns="91425" anchor="t" anchorCtr="0">
            <a:noAutofit/>
          </a:bodyPr>
          <a:lstStyle>
            <a:lvl1pPr marL="457200" lvl="0" indent="-279400" rtl="0">
              <a:lnSpc>
                <a:spcPct val="100000"/>
              </a:lnSpc>
              <a:spcBef>
                <a:spcPts val="0"/>
              </a:spcBef>
              <a:spcAft>
                <a:spcPts val="0"/>
              </a:spcAft>
              <a:buSzPts val="800"/>
              <a:buFont typeface="Nunito Light" panose="00000400000000000000"/>
              <a:buChar char="■"/>
              <a:defRPr/>
            </a:lvl1pPr>
            <a:lvl2pPr marL="914400" lvl="1" indent="-304800" rtl="0">
              <a:spcBef>
                <a:spcPts val="1600"/>
              </a:spcBef>
              <a:spcAft>
                <a:spcPts val="0"/>
              </a:spcAft>
              <a:buSzPts val="1200"/>
              <a:buFont typeface="Nunito Light" panose="00000400000000000000"/>
              <a:buChar char="◂"/>
              <a:defRPr/>
            </a:lvl2pPr>
            <a:lvl3pPr marL="1371600" lvl="2" indent="-304800" rtl="0">
              <a:spcBef>
                <a:spcPts val="1600"/>
              </a:spcBef>
              <a:spcAft>
                <a:spcPts val="0"/>
              </a:spcAft>
              <a:buSzPts val="1200"/>
              <a:buFont typeface="Nunito Light" panose="00000400000000000000"/>
              <a:buChar char="◂"/>
              <a:defRPr/>
            </a:lvl3pPr>
            <a:lvl4pPr marL="1828800" lvl="3" indent="-304800" rtl="0">
              <a:spcBef>
                <a:spcPts val="1600"/>
              </a:spcBef>
              <a:spcAft>
                <a:spcPts val="0"/>
              </a:spcAft>
              <a:buSzPts val="1200"/>
              <a:buFont typeface="Nunito Light" panose="00000400000000000000"/>
              <a:buChar char="◂"/>
              <a:defRPr/>
            </a:lvl4pPr>
            <a:lvl5pPr marL="2286000" lvl="4" indent="-304800" rtl="0">
              <a:spcBef>
                <a:spcPts val="1600"/>
              </a:spcBef>
              <a:spcAft>
                <a:spcPts val="0"/>
              </a:spcAft>
              <a:buSzPts val="1200"/>
              <a:buFont typeface="Nunito Light" panose="00000400000000000000"/>
              <a:buChar char="○"/>
              <a:defRPr/>
            </a:lvl5pPr>
            <a:lvl6pPr marL="2743200" lvl="5" indent="-304800" rtl="0">
              <a:spcBef>
                <a:spcPts val="1600"/>
              </a:spcBef>
              <a:spcAft>
                <a:spcPts val="0"/>
              </a:spcAft>
              <a:buSzPts val="1200"/>
              <a:buFont typeface="Nunito Light" panose="00000400000000000000"/>
              <a:buChar char="■"/>
              <a:defRPr/>
            </a:lvl6pPr>
            <a:lvl7pPr marL="3200400" lvl="6" indent="-304800" rtl="0">
              <a:spcBef>
                <a:spcPts val="1600"/>
              </a:spcBef>
              <a:spcAft>
                <a:spcPts val="0"/>
              </a:spcAft>
              <a:buSzPts val="1200"/>
              <a:buFont typeface="Nunito Light" panose="00000400000000000000"/>
              <a:buChar char="●"/>
              <a:defRPr/>
            </a:lvl7pPr>
            <a:lvl8pPr marL="3657600" lvl="7" indent="-304800" rtl="0">
              <a:spcBef>
                <a:spcPts val="1600"/>
              </a:spcBef>
              <a:spcAft>
                <a:spcPts val="0"/>
              </a:spcAft>
              <a:buSzPts val="1200"/>
              <a:buFont typeface="Nunito Light" panose="00000400000000000000"/>
              <a:buChar char="○"/>
              <a:defRPr/>
            </a:lvl8pPr>
            <a:lvl9pPr marL="4114800" lvl="8" indent="-304800" rtl="0">
              <a:spcBef>
                <a:spcPts val="1600"/>
              </a:spcBef>
              <a:spcAft>
                <a:spcPts val="1600"/>
              </a:spcAft>
              <a:buSzPts val="1200"/>
              <a:buFont typeface="Nunito Light" panose="00000400000000000000"/>
              <a:buChar char="■"/>
              <a:defRPr/>
            </a:lvl9pPr>
          </a:lstStyle>
          <a:p/>
        </p:txBody>
      </p:sp>
      <p:sp>
        <p:nvSpPr>
          <p:cNvPr id="93" name="Google Shape;93;p25"/>
          <p:cNvSpPr txBox="1"/>
          <p:nvPr>
            <p:ph type="body" idx="2"/>
          </p:nvPr>
        </p:nvSpPr>
        <p:spPr>
          <a:xfrm>
            <a:off x="4882150" y="1195450"/>
            <a:ext cx="3435000" cy="1879500"/>
          </a:xfrm>
          <a:prstGeom prst="rect">
            <a:avLst/>
          </a:prstGeom>
        </p:spPr>
        <p:txBody>
          <a:bodyPr spcFirstLastPara="1" wrap="square" lIns="91425" tIns="91425" rIns="91425" bIns="91425" anchor="ctr" anchorCtr="0">
            <a:noAutofit/>
          </a:bodyPr>
          <a:lstStyle>
            <a:lvl1pPr marL="457200" lvl="0" indent="-279400" rtl="0">
              <a:lnSpc>
                <a:spcPct val="100000"/>
              </a:lnSpc>
              <a:spcBef>
                <a:spcPts val="300"/>
              </a:spcBef>
              <a:spcAft>
                <a:spcPts val="0"/>
              </a:spcAft>
              <a:buSzPts val="800"/>
              <a:buFont typeface="Nunito Light" panose="00000400000000000000"/>
              <a:buChar char="■"/>
              <a:defRPr/>
            </a:lvl1pPr>
            <a:lvl2pPr marL="914400" lvl="1" indent="-304800" rtl="0">
              <a:spcBef>
                <a:spcPts val="0"/>
              </a:spcBef>
              <a:spcAft>
                <a:spcPts val="0"/>
              </a:spcAft>
              <a:buSzPts val="1200"/>
              <a:buFont typeface="Nunito Light" panose="00000400000000000000"/>
              <a:buChar char="◂"/>
              <a:defRPr/>
            </a:lvl2pPr>
            <a:lvl3pPr marL="1371600" lvl="2" indent="-304800" rtl="0">
              <a:spcBef>
                <a:spcPts val="1600"/>
              </a:spcBef>
              <a:spcAft>
                <a:spcPts val="0"/>
              </a:spcAft>
              <a:buSzPts val="1200"/>
              <a:buFont typeface="Nunito Light" panose="00000400000000000000"/>
              <a:buChar char="◂"/>
              <a:defRPr/>
            </a:lvl3pPr>
            <a:lvl4pPr marL="1828800" lvl="3" indent="-304800" rtl="0">
              <a:spcBef>
                <a:spcPts val="1600"/>
              </a:spcBef>
              <a:spcAft>
                <a:spcPts val="0"/>
              </a:spcAft>
              <a:buSzPts val="1200"/>
              <a:buFont typeface="Nunito Light" panose="00000400000000000000"/>
              <a:buChar char="◂"/>
              <a:defRPr/>
            </a:lvl4pPr>
            <a:lvl5pPr marL="2286000" lvl="4" indent="-304800" rtl="0">
              <a:spcBef>
                <a:spcPts val="1600"/>
              </a:spcBef>
              <a:spcAft>
                <a:spcPts val="0"/>
              </a:spcAft>
              <a:buSzPts val="1200"/>
              <a:buFont typeface="Nunito Light" panose="00000400000000000000"/>
              <a:buChar char="○"/>
              <a:defRPr/>
            </a:lvl5pPr>
            <a:lvl6pPr marL="2743200" lvl="5" indent="-304800" rtl="0">
              <a:spcBef>
                <a:spcPts val="1600"/>
              </a:spcBef>
              <a:spcAft>
                <a:spcPts val="0"/>
              </a:spcAft>
              <a:buSzPts val="1200"/>
              <a:buFont typeface="Nunito Light" panose="00000400000000000000"/>
              <a:buChar char="■"/>
              <a:defRPr/>
            </a:lvl6pPr>
            <a:lvl7pPr marL="3200400" lvl="6" indent="-304800" rtl="0">
              <a:spcBef>
                <a:spcPts val="1600"/>
              </a:spcBef>
              <a:spcAft>
                <a:spcPts val="0"/>
              </a:spcAft>
              <a:buSzPts val="1200"/>
              <a:buFont typeface="Nunito Light" panose="00000400000000000000"/>
              <a:buChar char="●"/>
              <a:defRPr/>
            </a:lvl7pPr>
            <a:lvl8pPr marL="3657600" lvl="7" indent="-304800" rtl="0">
              <a:spcBef>
                <a:spcPts val="1600"/>
              </a:spcBef>
              <a:spcAft>
                <a:spcPts val="0"/>
              </a:spcAft>
              <a:buSzPts val="1200"/>
              <a:buFont typeface="Nunito Light" panose="00000400000000000000"/>
              <a:buChar char="○"/>
              <a:defRPr/>
            </a:lvl8pPr>
            <a:lvl9pPr marL="4114800" lvl="8" indent="-304800" rtl="0">
              <a:spcBef>
                <a:spcPts val="1600"/>
              </a:spcBef>
              <a:spcAft>
                <a:spcPts val="1600"/>
              </a:spcAft>
              <a:buSzPts val="1200"/>
              <a:buFont typeface="Nunito Light" panose="00000400000000000000"/>
              <a:buChar char="■"/>
              <a:defRPr/>
            </a:lvl9pPr>
          </a:lstStyle>
          <a:p/>
        </p:txBody>
      </p:sp>
      <p:sp>
        <p:nvSpPr>
          <p:cNvPr id="94" name="Google Shape;94;p25"/>
          <p:cNvSpPr txBox="1"/>
          <p:nvPr>
            <p:ph type="ctrTitle"/>
          </p:nvPr>
        </p:nvSpPr>
        <p:spPr>
          <a:xfrm>
            <a:off x="713225" y="359450"/>
            <a:ext cx="7717500" cy="96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1">
  <p:cSld name="CUSTOM_13">
    <p:spTree>
      <p:nvGrpSpPr>
        <p:cNvPr id="95" name="Shape 95"/>
        <p:cNvGrpSpPr/>
        <p:nvPr/>
      </p:nvGrpSpPr>
      <p:grpSpPr>
        <a:xfrm>
          <a:off x="0" y="0"/>
          <a:ext cx="0" cy="0"/>
          <a:chOff x="0" y="0"/>
          <a:chExt cx="0" cy="0"/>
        </a:xfrm>
      </p:grpSpPr>
      <p:sp>
        <p:nvSpPr>
          <p:cNvPr id="96" name="Google Shape;96;p26"/>
          <p:cNvSpPr txBox="1"/>
          <p:nvPr>
            <p:ph type="subTitle" idx="1"/>
          </p:nvPr>
        </p:nvSpPr>
        <p:spPr>
          <a:xfrm>
            <a:off x="1852875" y="3411156"/>
            <a:ext cx="2559000" cy="99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p:txBody>
      </p:sp>
      <p:sp>
        <p:nvSpPr>
          <p:cNvPr id="97" name="Google Shape;97;p26"/>
          <p:cNvSpPr txBox="1"/>
          <p:nvPr>
            <p:ph type="ctrTitle"/>
          </p:nvPr>
        </p:nvSpPr>
        <p:spPr>
          <a:xfrm>
            <a:off x="1935550" y="359450"/>
            <a:ext cx="5273100" cy="96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8" name="Google Shape;98;p26"/>
          <p:cNvSpPr txBox="1"/>
          <p:nvPr>
            <p:ph type="subTitle" idx="2"/>
          </p:nvPr>
        </p:nvSpPr>
        <p:spPr>
          <a:xfrm>
            <a:off x="2373375" y="3033750"/>
            <a:ext cx="1518000" cy="37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000">
                <a:latin typeface="Redressed"/>
                <a:ea typeface="Redressed"/>
                <a:cs typeface="Redressed"/>
                <a:sym typeface="Redressed"/>
              </a:defRPr>
            </a:lvl1pPr>
            <a:lvl2pPr lvl="1" algn="ctr" rtl="0">
              <a:lnSpc>
                <a:spcPct val="100000"/>
              </a:lnSpc>
              <a:spcBef>
                <a:spcPts val="0"/>
              </a:spcBef>
              <a:spcAft>
                <a:spcPts val="0"/>
              </a:spcAft>
              <a:buNone/>
              <a:defRPr sz="2000">
                <a:latin typeface="Redressed"/>
                <a:ea typeface="Redressed"/>
                <a:cs typeface="Redressed"/>
                <a:sym typeface="Redressed"/>
              </a:defRPr>
            </a:lvl2pPr>
            <a:lvl3pPr lvl="2" algn="ctr" rtl="0">
              <a:lnSpc>
                <a:spcPct val="100000"/>
              </a:lnSpc>
              <a:spcBef>
                <a:spcPts val="0"/>
              </a:spcBef>
              <a:spcAft>
                <a:spcPts val="0"/>
              </a:spcAft>
              <a:buNone/>
              <a:defRPr sz="2000">
                <a:latin typeface="Redressed"/>
                <a:ea typeface="Redressed"/>
                <a:cs typeface="Redressed"/>
                <a:sym typeface="Redressed"/>
              </a:defRPr>
            </a:lvl3pPr>
            <a:lvl4pPr lvl="3" algn="ctr" rtl="0">
              <a:lnSpc>
                <a:spcPct val="100000"/>
              </a:lnSpc>
              <a:spcBef>
                <a:spcPts val="0"/>
              </a:spcBef>
              <a:spcAft>
                <a:spcPts val="0"/>
              </a:spcAft>
              <a:buNone/>
              <a:defRPr sz="2000">
                <a:latin typeface="Redressed"/>
                <a:ea typeface="Redressed"/>
                <a:cs typeface="Redressed"/>
                <a:sym typeface="Redressed"/>
              </a:defRPr>
            </a:lvl4pPr>
            <a:lvl5pPr lvl="4" algn="ctr" rtl="0">
              <a:lnSpc>
                <a:spcPct val="100000"/>
              </a:lnSpc>
              <a:spcBef>
                <a:spcPts val="0"/>
              </a:spcBef>
              <a:spcAft>
                <a:spcPts val="0"/>
              </a:spcAft>
              <a:buNone/>
              <a:defRPr sz="2000">
                <a:latin typeface="Redressed"/>
                <a:ea typeface="Redressed"/>
                <a:cs typeface="Redressed"/>
                <a:sym typeface="Redressed"/>
              </a:defRPr>
            </a:lvl5pPr>
            <a:lvl6pPr lvl="5" algn="ctr" rtl="0">
              <a:lnSpc>
                <a:spcPct val="100000"/>
              </a:lnSpc>
              <a:spcBef>
                <a:spcPts val="0"/>
              </a:spcBef>
              <a:spcAft>
                <a:spcPts val="0"/>
              </a:spcAft>
              <a:buNone/>
              <a:defRPr sz="2000">
                <a:latin typeface="Redressed"/>
                <a:ea typeface="Redressed"/>
                <a:cs typeface="Redressed"/>
                <a:sym typeface="Redressed"/>
              </a:defRPr>
            </a:lvl6pPr>
            <a:lvl7pPr lvl="6" algn="ctr" rtl="0">
              <a:lnSpc>
                <a:spcPct val="100000"/>
              </a:lnSpc>
              <a:spcBef>
                <a:spcPts val="0"/>
              </a:spcBef>
              <a:spcAft>
                <a:spcPts val="0"/>
              </a:spcAft>
              <a:buNone/>
              <a:defRPr sz="2000">
                <a:latin typeface="Redressed"/>
                <a:ea typeface="Redressed"/>
                <a:cs typeface="Redressed"/>
                <a:sym typeface="Redressed"/>
              </a:defRPr>
            </a:lvl7pPr>
            <a:lvl8pPr lvl="7" algn="ctr" rtl="0">
              <a:lnSpc>
                <a:spcPct val="100000"/>
              </a:lnSpc>
              <a:spcBef>
                <a:spcPts val="0"/>
              </a:spcBef>
              <a:spcAft>
                <a:spcPts val="0"/>
              </a:spcAft>
              <a:buNone/>
              <a:defRPr sz="2000">
                <a:latin typeface="Redressed"/>
                <a:ea typeface="Redressed"/>
                <a:cs typeface="Redressed"/>
                <a:sym typeface="Redressed"/>
              </a:defRPr>
            </a:lvl8pPr>
            <a:lvl9pPr lvl="8" algn="ctr" rtl="0">
              <a:lnSpc>
                <a:spcPct val="100000"/>
              </a:lnSpc>
              <a:spcBef>
                <a:spcPts val="0"/>
              </a:spcBef>
              <a:spcAft>
                <a:spcPts val="0"/>
              </a:spcAft>
              <a:buNone/>
              <a:defRPr sz="2000">
                <a:latin typeface="Redressed"/>
                <a:ea typeface="Redressed"/>
                <a:cs typeface="Redressed"/>
                <a:sym typeface="Redressed"/>
              </a:defRPr>
            </a:lvl9pPr>
          </a:lstStyle>
          <a:p/>
        </p:txBody>
      </p:sp>
      <p:sp>
        <p:nvSpPr>
          <p:cNvPr id="99" name="Google Shape;99;p26"/>
          <p:cNvSpPr txBox="1"/>
          <p:nvPr>
            <p:ph type="subTitle" idx="3"/>
          </p:nvPr>
        </p:nvSpPr>
        <p:spPr>
          <a:xfrm>
            <a:off x="5254575" y="3033750"/>
            <a:ext cx="1514100" cy="37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000">
                <a:latin typeface="Redressed"/>
                <a:ea typeface="Redressed"/>
                <a:cs typeface="Redressed"/>
                <a:sym typeface="Redressed"/>
              </a:defRPr>
            </a:lvl1pPr>
            <a:lvl2pPr lvl="1" algn="ctr" rtl="0">
              <a:lnSpc>
                <a:spcPct val="100000"/>
              </a:lnSpc>
              <a:spcBef>
                <a:spcPts val="0"/>
              </a:spcBef>
              <a:spcAft>
                <a:spcPts val="0"/>
              </a:spcAft>
              <a:buNone/>
              <a:defRPr sz="2000">
                <a:latin typeface="Redressed"/>
                <a:ea typeface="Redressed"/>
                <a:cs typeface="Redressed"/>
                <a:sym typeface="Redressed"/>
              </a:defRPr>
            </a:lvl2pPr>
            <a:lvl3pPr lvl="2" algn="ctr" rtl="0">
              <a:lnSpc>
                <a:spcPct val="100000"/>
              </a:lnSpc>
              <a:spcBef>
                <a:spcPts val="0"/>
              </a:spcBef>
              <a:spcAft>
                <a:spcPts val="0"/>
              </a:spcAft>
              <a:buNone/>
              <a:defRPr sz="2000">
                <a:latin typeface="Redressed"/>
                <a:ea typeface="Redressed"/>
                <a:cs typeface="Redressed"/>
                <a:sym typeface="Redressed"/>
              </a:defRPr>
            </a:lvl3pPr>
            <a:lvl4pPr lvl="3" algn="ctr" rtl="0">
              <a:lnSpc>
                <a:spcPct val="100000"/>
              </a:lnSpc>
              <a:spcBef>
                <a:spcPts val="0"/>
              </a:spcBef>
              <a:spcAft>
                <a:spcPts val="0"/>
              </a:spcAft>
              <a:buNone/>
              <a:defRPr sz="2000">
                <a:latin typeface="Redressed"/>
                <a:ea typeface="Redressed"/>
                <a:cs typeface="Redressed"/>
                <a:sym typeface="Redressed"/>
              </a:defRPr>
            </a:lvl4pPr>
            <a:lvl5pPr lvl="4" algn="ctr" rtl="0">
              <a:lnSpc>
                <a:spcPct val="100000"/>
              </a:lnSpc>
              <a:spcBef>
                <a:spcPts val="0"/>
              </a:spcBef>
              <a:spcAft>
                <a:spcPts val="0"/>
              </a:spcAft>
              <a:buNone/>
              <a:defRPr sz="2000">
                <a:latin typeface="Redressed"/>
                <a:ea typeface="Redressed"/>
                <a:cs typeface="Redressed"/>
                <a:sym typeface="Redressed"/>
              </a:defRPr>
            </a:lvl5pPr>
            <a:lvl6pPr lvl="5" algn="ctr" rtl="0">
              <a:lnSpc>
                <a:spcPct val="100000"/>
              </a:lnSpc>
              <a:spcBef>
                <a:spcPts val="0"/>
              </a:spcBef>
              <a:spcAft>
                <a:spcPts val="0"/>
              </a:spcAft>
              <a:buNone/>
              <a:defRPr sz="2000">
                <a:latin typeface="Redressed"/>
                <a:ea typeface="Redressed"/>
                <a:cs typeface="Redressed"/>
                <a:sym typeface="Redressed"/>
              </a:defRPr>
            </a:lvl6pPr>
            <a:lvl7pPr lvl="6" algn="ctr" rtl="0">
              <a:lnSpc>
                <a:spcPct val="100000"/>
              </a:lnSpc>
              <a:spcBef>
                <a:spcPts val="0"/>
              </a:spcBef>
              <a:spcAft>
                <a:spcPts val="0"/>
              </a:spcAft>
              <a:buNone/>
              <a:defRPr sz="2000">
                <a:latin typeface="Redressed"/>
                <a:ea typeface="Redressed"/>
                <a:cs typeface="Redressed"/>
                <a:sym typeface="Redressed"/>
              </a:defRPr>
            </a:lvl7pPr>
            <a:lvl8pPr lvl="7" algn="ctr" rtl="0">
              <a:lnSpc>
                <a:spcPct val="100000"/>
              </a:lnSpc>
              <a:spcBef>
                <a:spcPts val="0"/>
              </a:spcBef>
              <a:spcAft>
                <a:spcPts val="0"/>
              </a:spcAft>
              <a:buNone/>
              <a:defRPr sz="2000">
                <a:latin typeface="Redressed"/>
                <a:ea typeface="Redressed"/>
                <a:cs typeface="Redressed"/>
                <a:sym typeface="Redressed"/>
              </a:defRPr>
            </a:lvl8pPr>
            <a:lvl9pPr lvl="8" algn="ctr" rtl="0">
              <a:lnSpc>
                <a:spcPct val="100000"/>
              </a:lnSpc>
              <a:spcBef>
                <a:spcPts val="0"/>
              </a:spcBef>
              <a:spcAft>
                <a:spcPts val="0"/>
              </a:spcAft>
              <a:buNone/>
              <a:defRPr sz="2000">
                <a:latin typeface="Redressed"/>
                <a:ea typeface="Redressed"/>
                <a:cs typeface="Redressed"/>
                <a:sym typeface="Redressed"/>
              </a:defRPr>
            </a:lvl9pPr>
          </a:lstStyle>
          <a:p/>
        </p:txBody>
      </p:sp>
      <p:sp>
        <p:nvSpPr>
          <p:cNvPr id="100" name="Google Shape;100;p26"/>
          <p:cNvSpPr txBox="1"/>
          <p:nvPr>
            <p:ph type="subTitle" idx="4"/>
          </p:nvPr>
        </p:nvSpPr>
        <p:spPr>
          <a:xfrm>
            <a:off x="4732125" y="3411154"/>
            <a:ext cx="2559000" cy="99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wo columns 2">
  <p:cSld name="CUSTOM_13_1">
    <p:spTree>
      <p:nvGrpSpPr>
        <p:cNvPr id="101" name="Shape 101"/>
        <p:cNvGrpSpPr/>
        <p:nvPr/>
      </p:nvGrpSpPr>
      <p:grpSpPr>
        <a:xfrm>
          <a:off x="0" y="0"/>
          <a:ext cx="0" cy="0"/>
          <a:chOff x="0" y="0"/>
          <a:chExt cx="0" cy="0"/>
        </a:xfrm>
      </p:grpSpPr>
      <p:sp>
        <p:nvSpPr>
          <p:cNvPr id="102" name="Google Shape;102;p27"/>
          <p:cNvSpPr txBox="1"/>
          <p:nvPr>
            <p:ph type="ctrTitle"/>
          </p:nvPr>
        </p:nvSpPr>
        <p:spPr>
          <a:xfrm>
            <a:off x="1935550" y="359450"/>
            <a:ext cx="5273100" cy="96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3" name="Google Shape;103;p27"/>
          <p:cNvSpPr txBox="1"/>
          <p:nvPr>
            <p:ph type="subTitle" idx="1"/>
          </p:nvPr>
        </p:nvSpPr>
        <p:spPr>
          <a:xfrm>
            <a:off x="5569825" y="2236751"/>
            <a:ext cx="2040600" cy="467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0"/>
              </a:spcBef>
              <a:spcAft>
                <a:spcPts val="0"/>
              </a:spcAft>
              <a:buNone/>
              <a:defRPr sz="1400">
                <a:latin typeface="Livvic"/>
                <a:ea typeface="Livvic"/>
                <a:cs typeface="Livvic"/>
                <a:sym typeface="Livvic"/>
              </a:defRPr>
            </a:lvl2pPr>
            <a:lvl3pPr lvl="2" algn="ctr" rtl="0">
              <a:lnSpc>
                <a:spcPct val="100000"/>
              </a:lnSpc>
              <a:spcBef>
                <a:spcPts val="0"/>
              </a:spcBef>
              <a:spcAft>
                <a:spcPts val="0"/>
              </a:spcAft>
              <a:buNone/>
              <a:defRPr sz="1400">
                <a:latin typeface="Livvic"/>
                <a:ea typeface="Livvic"/>
                <a:cs typeface="Livvic"/>
                <a:sym typeface="Livvic"/>
              </a:defRPr>
            </a:lvl3pPr>
            <a:lvl4pPr lvl="3" algn="ctr" rtl="0">
              <a:lnSpc>
                <a:spcPct val="100000"/>
              </a:lnSpc>
              <a:spcBef>
                <a:spcPts val="0"/>
              </a:spcBef>
              <a:spcAft>
                <a:spcPts val="0"/>
              </a:spcAft>
              <a:buNone/>
              <a:defRPr sz="1400">
                <a:latin typeface="Livvic"/>
                <a:ea typeface="Livvic"/>
                <a:cs typeface="Livvic"/>
                <a:sym typeface="Livvic"/>
              </a:defRPr>
            </a:lvl4pPr>
            <a:lvl5pPr lvl="4" algn="ctr" rtl="0">
              <a:lnSpc>
                <a:spcPct val="100000"/>
              </a:lnSpc>
              <a:spcBef>
                <a:spcPts val="0"/>
              </a:spcBef>
              <a:spcAft>
                <a:spcPts val="0"/>
              </a:spcAft>
              <a:buNone/>
              <a:defRPr sz="1400">
                <a:latin typeface="Livvic"/>
                <a:ea typeface="Livvic"/>
                <a:cs typeface="Livvic"/>
                <a:sym typeface="Livvic"/>
              </a:defRPr>
            </a:lvl5pPr>
            <a:lvl6pPr lvl="5" algn="ctr" rtl="0">
              <a:lnSpc>
                <a:spcPct val="100000"/>
              </a:lnSpc>
              <a:spcBef>
                <a:spcPts val="0"/>
              </a:spcBef>
              <a:spcAft>
                <a:spcPts val="0"/>
              </a:spcAft>
              <a:buNone/>
              <a:defRPr sz="1400">
                <a:latin typeface="Livvic"/>
                <a:ea typeface="Livvic"/>
                <a:cs typeface="Livvic"/>
                <a:sym typeface="Livvic"/>
              </a:defRPr>
            </a:lvl6pPr>
            <a:lvl7pPr lvl="6" algn="ctr" rtl="0">
              <a:lnSpc>
                <a:spcPct val="100000"/>
              </a:lnSpc>
              <a:spcBef>
                <a:spcPts val="0"/>
              </a:spcBef>
              <a:spcAft>
                <a:spcPts val="0"/>
              </a:spcAft>
              <a:buNone/>
              <a:defRPr sz="1400">
                <a:latin typeface="Livvic"/>
                <a:ea typeface="Livvic"/>
                <a:cs typeface="Livvic"/>
                <a:sym typeface="Livvic"/>
              </a:defRPr>
            </a:lvl7pPr>
            <a:lvl8pPr lvl="7" algn="ctr" rtl="0">
              <a:lnSpc>
                <a:spcPct val="100000"/>
              </a:lnSpc>
              <a:spcBef>
                <a:spcPts val="0"/>
              </a:spcBef>
              <a:spcAft>
                <a:spcPts val="0"/>
              </a:spcAft>
              <a:buNone/>
              <a:defRPr sz="1400">
                <a:latin typeface="Livvic"/>
                <a:ea typeface="Livvic"/>
                <a:cs typeface="Livvic"/>
                <a:sym typeface="Livvic"/>
              </a:defRPr>
            </a:lvl8pPr>
            <a:lvl9pPr lvl="8" algn="ctr" rtl="0">
              <a:lnSpc>
                <a:spcPct val="100000"/>
              </a:lnSpc>
              <a:spcBef>
                <a:spcPts val="0"/>
              </a:spcBef>
              <a:spcAft>
                <a:spcPts val="0"/>
              </a:spcAft>
              <a:buNone/>
              <a:defRPr sz="1400">
                <a:latin typeface="Livvic"/>
                <a:ea typeface="Livvic"/>
                <a:cs typeface="Livvic"/>
                <a:sym typeface="Livvic"/>
              </a:defRPr>
            </a:lvl9pPr>
          </a:lstStyle>
          <a:p/>
        </p:txBody>
      </p:sp>
      <p:sp>
        <p:nvSpPr>
          <p:cNvPr id="104" name="Google Shape;104;p27"/>
          <p:cNvSpPr txBox="1"/>
          <p:nvPr>
            <p:ph type="subTitle" idx="2"/>
          </p:nvPr>
        </p:nvSpPr>
        <p:spPr>
          <a:xfrm>
            <a:off x="5986663" y="1811481"/>
            <a:ext cx="1206900" cy="37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000">
                <a:latin typeface="Redressed"/>
                <a:ea typeface="Redressed"/>
                <a:cs typeface="Redressed"/>
                <a:sym typeface="Redressed"/>
              </a:defRPr>
            </a:lvl1pPr>
            <a:lvl2pPr lvl="1" algn="ctr" rtl="0">
              <a:lnSpc>
                <a:spcPct val="100000"/>
              </a:lnSpc>
              <a:spcBef>
                <a:spcPts val="0"/>
              </a:spcBef>
              <a:spcAft>
                <a:spcPts val="0"/>
              </a:spcAft>
              <a:buNone/>
              <a:defRPr sz="2000">
                <a:latin typeface="Redressed"/>
                <a:ea typeface="Redressed"/>
                <a:cs typeface="Redressed"/>
                <a:sym typeface="Redressed"/>
              </a:defRPr>
            </a:lvl2pPr>
            <a:lvl3pPr lvl="2" algn="ctr" rtl="0">
              <a:lnSpc>
                <a:spcPct val="100000"/>
              </a:lnSpc>
              <a:spcBef>
                <a:spcPts val="0"/>
              </a:spcBef>
              <a:spcAft>
                <a:spcPts val="0"/>
              </a:spcAft>
              <a:buNone/>
              <a:defRPr sz="2000">
                <a:latin typeface="Redressed"/>
                <a:ea typeface="Redressed"/>
                <a:cs typeface="Redressed"/>
                <a:sym typeface="Redressed"/>
              </a:defRPr>
            </a:lvl3pPr>
            <a:lvl4pPr lvl="3" algn="ctr" rtl="0">
              <a:lnSpc>
                <a:spcPct val="100000"/>
              </a:lnSpc>
              <a:spcBef>
                <a:spcPts val="0"/>
              </a:spcBef>
              <a:spcAft>
                <a:spcPts val="0"/>
              </a:spcAft>
              <a:buNone/>
              <a:defRPr sz="2000">
                <a:latin typeface="Redressed"/>
                <a:ea typeface="Redressed"/>
                <a:cs typeface="Redressed"/>
                <a:sym typeface="Redressed"/>
              </a:defRPr>
            </a:lvl4pPr>
            <a:lvl5pPr lvl="4" algn="ctr" rtl="0">
              <a:lnSpc>
                <a:spcPct val="100000"/>
              </a:lnSpc>
              <a:spcBef>
                <a:spcPts val="0"/>
              </a:spcBef>
              <a:spcAft>
                <a:spcPts val="0"/>
              </a:spcAft>
              <a:buNone/>
              <a:defRPr sz="2000">
                <a:latin typeface="Redressed"/>
                <a:ea typeface="Redressed"/>
                <a:cs typeface="Redressed"/>
                <a:sym typeface="Redressed"/>
              </a:defRPr>
            </a:lvl5pPr>
            <a:lvl6pPr lvl="5" algn="ctr" rtl="0">
              <a:lnSpc>
                <a:spcPct val="100000"/>
              </a:lnSpc>
              <a:spcBef>
                <a:spcPts val="0"/>
              </a:spcBef>
              <a:spcAft>
                <a:spcPts val="0"/>
              </a:spcAft>
              <a:buNone/>
              <a:defRPr sz="2000">
                <a:latin typeface="Redressed"/>
                <a:ea typeface="Redressed"/>
                <a:cs typeface="Redressed"/>
                <a:sym typeface="Redressed"/>
              </a:defRPr>
            </a:lvl6pPr>
            <a:lvl7pPr lvl="6" algn="ctr" rtl="0">
              <a:lnSpc>
                <a:spcPct val="100000"/>
              </a:lnSpc>
              <a:spcBef>
                <a:spcPts val="0"/>
              </a:spcBef>
              <a:spcAft>
                <a:spcPts val="0"/>
              </a:spcAft>
              <a:buNone/>
              <a:defRPr sz="2000">
                <a:latin typeface="Redressed"/>
                <a:ea typeface="Redressed"/>
                <a:cs typeface="Redressed"/>
                <a:sym typeface="Redressed"/>
              </a:defRPr>
            </a:lvl7pPr>
            <a:lvl8pPr lvl="7" algn="ctr" rtl="0">
              <a:lnSpc>
                <a:spcPct val="100000"/>
              </a:lnSpc>
              <a:spcBef>
                <a:spcPts val="0"/>
              </a:spcBef>
              <a:spcAft>
                <a:spcPts val="0"/>
              </a:spcAft>
              <a:buNone/>
              <a:defRPr sz="2000">
                <a:latin typeface="Redressed"/>
                <a:ea typeface="Redressed"/>
                <a:cs typeface="Redressed"/>
                <a:sym typeface="Redressed"/>
              </a:defRPr>
            </a:lvl8pPr>
            <a:lvl9pPr lvl="8" algn="ctr" rtl="0">
              <a:lnSpc>
                <a:spcPct val="100000"/>
              </a:lnSpc>
              <a:spcBef>
                <a:spcPts val="0"/>
              </a:spcBef>
              <a:spcAft>
                <a:spcPts val="0"/>
              </a:spcAft>
              <a:buNone/>
              <a:defRPr sz="2000">
                <a:latin typeface="Redressed"/>
                <a:ea typeface="Redressed"/>
                <a:cs typeface="Redressed"/>
                <a:sym typeface="Redressed"/>
              </a:defRPr>
            </a:lvl9pPr>
          </a:lstStyle>
          <a:p/>
        </p:txBody>
      </p:sp>
      <p:sp>
        <p:nvSpPr>
          <p:cNvPr id="105" name="Google Shape;105;p27"/>
          <p:cNvSpPr txBox="1"/>
          <p:nvPr>
            <p:ph type="subTitle" idx="3"/>
          </p:nvPr>
        </p:nvSpPr>
        <p:spPr>
          <a:xfrm>
            <a:off x="1950138" y="1811481"/>
            <a:ext cx="1207500" cy="37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000">
                <a:latin typeface="Redressed"/>
                <a:ea typeface="Redressed"/>
                <a:cs typeface="Redressed"/>
                <a:sym typeface="Redressed"/>
              </a:defRPr>
            </a:lvl1pPr>
            <a:lvl2pPr lvl="1" algn="ctr" rtl="0">
              <a:lnSpc>
                <a:spcPct val="100000"/>
              </a:lnSpc>
              <a:spcBef>
                <a:spcPts val="0"/>
              </a:spcBef>
              <a:spcAft>
                <a:spcPts val="0"/>
              </a:spcAft>
              <a:buNone/>
              <a:defRPr sz="2000">
                <a:latin typeface="Redressed"/>
                <a:ea typeface="Redressed"/>
                <a:cs typeface="Redressed"/>
                <a:sym typeface="Redressed"/>
              </a:defRPr>
            </a:lvl2pPr>
            <a:lvl3pPr lvl="2" algn="ctr" rtl="0">
              <a:lnSpc>
                <a:spcPct val="100000"/>
              </a:lnSpc>
              <a:spcBef>
                <a:spcPts val="0"/>
              </a:spcBef>
              <a:spcAft>
                <a:spcPts val="0"/>
              </a:spcAft>
              <a:buNone/>
              <a:defRPr sz="2000">
                <a:latin typeface="Redressed"/>
                <a:ea typeface="Redressed"/>
                <a:cs typeface="Redressed"/>
                <a:sym typeface="Redressed"/>
              </a:defRPr>
            </a:lvl3pPr>
            <a:lvl4pPr lvl="3" algn="ctr" rtl="0">
              <a:lnSpc>
                <a:spcPct val="100000"/>
              </a:lnSpc>
              <a:spcBef>
                <a:spcPts val="0"/>
              </a:spcBef>
              <a:spcAft>
                <a:spcPts val="0"/>
              </a:spcAft>
              <a:buNone/>
              <a:defRPr sz="2000">
                <a:latin typeface="Redressed"/>
                <a:ea typeface="Redressed"/>
                <a:cs typeface="Redressed"/>
                <a:sym typeface="Redressed"/>
              </a:defRPr>
            </a:lvl4pPr>
            <a:lvl5pPr lvl="4" algn="ctr" rtl="0">
              <a:lnSpc>
                <a:spcPct val="100000"/>
              </a:lnSpc>
              <a:spcBef>
                <a:spcPts val="0"/>
              </a:spcBef>
              <a:spcAft>
                <a:spcPts val="0"/>
              </a:spcAft>
              <a:buNone/>
              <a:defRPr sz="2000">
                <a:latin typeface="Redressed"/>
                <a:ea typeface="Redressed"/>
                <a:cs typeface="Redressed"/>
                <a:sym typeface="Redressed"/>
              </a:defRPr>
            </a:lvl5pPr>
            <a:lvl6pPr lvl="5" algn="ctr" rtl="0">
              <a:lnSpc>
                <a:spcPct val="100000"/>
              </a:lnSpc>
              <a:spcBef>
                <a:spcPts val="0"/>
              </a:spcBef>
              <a:spcAft>
                <a:spcPts val="0"/>
              </a:spcAft>
              <a:buNone/>
              <a:defRPr sz="2000">
                <a:latin typeface="Redressed"/>
                <a:ea typeface="Redressed"/>
                <a:cs typeface="Redressed"/>
                <a:sym typeface="Redressed"/>
              </a:defRPr>
            </a:lvl6pPr>
            <a:lvl7pPr lvl="6" algn="ctr" rtl="0">
              <a:lnSpc>
                <a:spcPct val="100000"/>
              </a:lnSpc>
              <a:spcBef>
                <a:spcPts val="0"/>
              </a:spcBef>
              <a:spcAft>
                <a:spcPts val="0"/>
              </a:spcAft>
              <a:buNone/>
              <a:defRPr sz="2000">
                <a:latin typeface="Redressed"/>
                <a:ea typeface="Redressed"/>
                <a:cs typeface="Redressed"/>
                <a:sym typeface="Redressed"/>
              </a:defRPr>
            </a:lvl7pPr>
            <a:lvl8pPr lvl="7" algn="ctr" rtl="0">
              <a:lnSpc>
                <a:spcPct val="100000"/>
              </a:lnSpc>
              <a:spcBef>
                <a:spcPts val="0"/>
              </a:spcBef>
              <a:spcAft>
                <a:spcPts val="0"/>
              </a:spcAft>
              <a:buNone/>
              <a:defRPr sz="2000">
                <a:latin typeface="Redressed"/>
                <a:ea typeface="Redressed"/>
                <a:cs typeface="Redressed"/>
                <a:sym typeface="Redressed"/>
              </a:defRPr>
            </a:lvl8pPr>
            <a:lvl9pPr lvl="8" algn="ctr" rtl="0">
              <a:lnSpc>
                <a:spcPct val="100000"/>
              </a:lnSpc>
              <a:spcBef>
                <a:spcPts val="0"/>
              </a:spcBef>
              <a:spcAft>
                <a:spcPts val="0"/>
              </a:spcAft>
              <a:buNone/>
              <a:defRPr sz="2000">
                <a:latin typeface="Redressed"/>
                <a:ea typeface="Redressed"/>
                <a:cs typeface="Redressed"/>
                <a:sym typeface="Redressed"/>
              </a:defRPr>
            </a:lvl9pPr>
          </a:lstStyle>
          <a:p/>
        </p:txBody>
      </p:sp>
      <p:sp>
        <p:nvSpPr>
          <p:cNvPr id="106" name="Google Shape;106;p27"/>
          <p:cNvSpPr txBox="1"/>
          <p:nvPr>
            <p:ph type="subTitle" idx="4"/>
          </p:nvPr>
        </p:nvSpPr>
        <p:spPr>
          <a:xfrm>
            <a:off x="1533588" y="2236751"/>
            <a:ext cx="2040600" cy="467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0"/>
              </a:spcBef>
              <a:spcAft>
                <a:spcPts val="0"/>
              </a:spcAft>
              <a:buNone/>
              <a:defRPr sz="1400">
                <a:latin typeface="Livvic"/>
                <a:ea typeface="Livvic"/>
                <a:cs typeface="Livvic"/>
                <a:sym typeface="Livvic"/>
              </a:defRPr>
            </a:lvl2pPr>
            <a:lvl3pPr lvl="2" algn="ctr" rtl="0">
              <a:lnSpc>
                <a:spcPct val="100000"/>
              </a:lnSpc>
              <a:spcBef>
                <a:spcPts val="0"/>
              </a:spcBef>
              <a:spcAft>
                <a:spcPts val="0"/>
              </a:spcAft>
              <a:buNone/>
              <a:defRPr sz="1400">
                <a:latin typeface="Livvic"/>
                <a:ea typeface="Livvic"/>
                <a:cs typeface="Livvic"/>
                <a:sym typeface="Livvic"/>
              </a:defRPr>
            </a:lvl3pPr>
            <a:lvl4pPr lvl="3" algn="ctr" rtl="0">
              <a:lnSpc>
                <a:spcPct val="100000"/>
              </a:lnSpc>
              <a:spcBef>
                <a:spcPts val="0"/>
              </a:spcBef>
              <a:spcAft>
                <a:spcPts val="0"/>
              </a:spcAft>
              <a:buNone/>
              <a:defRPr sz="1400">
                <a:latin typeface="Livvic"/>
                <a:ea typeface="Livvic"/>
                <a:cs typeface="Livvic"/>
                <a:sym typeface="Livvic"/>
              </a:defRPr>
            </a:lvl4pPr>
            <a:lvl5pPr lvl="4" algn="ctr" rtl="0">
              <a:lnSpc>
                <a:spcPct val="100000"/>
              </a:lnSpc>
              <a:spcBef>
                <a:spcPts val="0"/>
              </a:spcBef>
              <a:spcAft>
                <a:spcPts val="0"/>
              </a:spcAft>
              <a:buNone/>
              <a:defRPr sz="1400">
                <a:latin typeface="Livvic"/>
                <a:ea typeface="Livvic"/>
                <a:cs typeface="Livvic"/>
                <a:sym typeface="Livvic"/>
              </a:defRPr>
            </a:lvl5pPr>
            <a:lvl6pPr lvl="5" algn="ctr" rtl="0">
              <a:lnSpc>
                <a:spcPct val="100000"/>
              </a:lnSpc>
              <a:spcBef>
                <a:spcPts val="0"/>
              </a:spcBef>
              <a:spcAft>
                <a:spcPts val="0"/>
              </a:spcAft>
              <a:buNone/>
              <a:defRPr sz="1400">
                <a:latin typeface="Livvic"/>
                <a:ea typeface="Livvic"/>
                <a:cs typeface="Livvic"/>
                <a:sym typeface="Livvic"/>
              </a:defRPr>
            </a:lvl6pPr>
            <a:lvl7pPr lvl="6" algn="ctr" rtl="0">
              <a:lnSpc>
                <a:spcPct val="100000"/>
              </a:lnSpc>
              <a:spcBef>
                <a:spcPts val="0"/>
              </a:spcBef>
              <a:spcAft>
                <a:spcPts val="0"/>
              </a:spcAft>
              <a:buNone/>
              <a:defRPr sz="1400">
                <a:latin typeface="Livvic"/>
                <a:ea typeface="Livvic"/>
                <a:cs typeface="Livvic"/>
                <a:sym typeface="Livvic"/>
              </a:defRPr>
            </a:lvl7pPr>
            <a:lvl8pPr lvl="7" algn="ctr" rtl="0">
              <a:lnSpc>
                <a:spcPct val="100000"/>
              </a:lnSpc>
              <a:spcBef>
                <a:spcPts val="0"/>
              </a:spcBef>
              <a:spcAft>
                <a:spcPts val="0"/>
              </a:spcAft>
              <a:buNone/>
              <a:defRPr sz="1400">
                <a:latin typeface="Livvic"/>
                <a:ea typeface="Livvic"/>
                <a:cs typeface="Livvic"/>
                <a:sym typeface="Livvic"/>
              </a:defRPr>
            </a:lvl8pPr>
            <a:lvl9pPr lvl="8" algn="ctr" rtl="0">
              <a:lnSpc>
                <a:spcPct val="100000"/>
              </a:lnSpc>
              <a:spcBef>
                <a:spcPts val="0"/>
              </a:spcBef>
              <a:spcAft>
                <a:spcPts val="0"/>
              </a:spcAft>
              <a:buNone/>
              <a:defRPr sz="1400">
                <a:latin typeface="Livvic"/>
                <a:ea typeface="Livvic"/>
                <a:cs typeface="Livvic"/>
                <a:sym typeface="Livvic"/>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four columns">
  <p:cSld name="CUSTOM_1">
    <p:spTree>
      <p:nvGrpSpPr>
        <p:cNvPr id="107" name="Shape 107"/>
        <p:cNvGrpSpPr/>
        <p:nvPr/>
      </p:nvGrpSpPr>
      <p:grpSpPr>
        <a:xfrm>
          <a:off x="0" y="0"/>
          <a:ext cx="0" cy="0"/>
          <a:chOff x="0" y="0"/>
          <a:chExt cx="0" cy="0"/>
        </a:xfrm>
      </p:grpSpPr>
      <p:sp>
        <p:nvSpPr>
          <p:cNvPr id="108" name="Google Shape;108;p28"/>
          <p:cNvSpPr txBox="1"/>
          <p:nvPr>
            <p:ph type="ctrTitle"/>
          </p:nvPr>
        </p:nvSpPr>
        <p:spPr>
          <a:xfrm>
            <a:off x="2954115" y="2616503"/>
            <a:ext cx="1225800" cy="228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1600"/>
              <a:buNone/>
              <a:defRPr sz="2400" b="0"/>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p:txBody>
      </p:sp>
      <p:sp>
        <p:nvSpPr>
          <p:cNvPr id="109" name="Google Shape;109;p28"/>
          <p:cNvSpPr txBox="1"/>
          <p:nvPr>
            <p:ph type="subTitle" idx="1"/>
          </p:nvPr>
        </p:nvSpPr>
        <p:spPr>
          <a:xfrm>
            <a:off x="2617365" y="2787122"/>
            <a:ext cx="18993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p:txBody>
      </p:sp>
      <p:sp>
        <p:nvSpPr>
          <p:cNvPr id="110" name="Google Shape;110;p28"/>
          <p:cNvSpPr txBox="1"/>
          <p:nvPr>
            <p:ph type="ctrTitle" idx="2"/>
          </p:nvPr>
        </p:nvSpPr>
        <p:spPr>
          <a:xfrm>
            <a:off x="6575123" y="2590403"/>
            <a:ext cx="1741800" cy="254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1600"/>
              <a:buNone/>
              <a:defRPr sz="2400" b="0"/>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p:txBody>
      </p:sp>
      <p:sp>
        <p:nvSpPr>
          <p:cNvPr id="111" name="Google Shape;111;p28"/>
          <p:cNvSpPr txBox="1"/>
          <p:nvPr>
            <p:ph type="subTitle" idx="3"/>
          </p:nvPr>
        </p:nvSpPr>
        <p:spPr>
          <a:xfrm>
            <a:off x="6496373" y="2787122"/>
            <a:ext cx="1899300" cy="77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p:txBody>
      </p:sp>
      <p:sp>
        <p:nvSpPr>
          <p:cNvPr id="112" name="Google Shape;112;p28"/>
          <p:cNvSpPr txBox="1"/>
          <p:nvPr>
            <p:ph type="ctrTitle" idx="4"/>
          </p:nvPr>
        </p:nvSpPr>
        <p:spPr>
          <a:xfrm>
            <a:off x="809527" y="2616503"/>
            <a:ext cx="1819200" cy="228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1600"/>
              <a:buNone/>
              <a:defRPr sz="2400" b="0"/>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p:txBody>
      </p:sp>
      <p:sp>
        <p:nvSpPr>
          <p:cNvPr id="113" name="Google Shape;113;p28"/>
          <p:cNvSpPr txBox="1"/>
          <p:nvPr>
            <p:ph type="subTitle" idx="5"/>
          </p:nvPr>
        </p:nvSpPr>
        <p:spPr>
          <a:xfrm>
            <a:off x="769552" y="2787122"/>
            <a:ext cx="18993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p:txBody>
      </p:sp>
      <p:sp>
        <p:nvSpPr>
          <p:cNvPr id="114" name="Google Shape;114;p28"/>
          <p:cNvSpPr txBox="1"/>
          <p:nvPr>
            <p:ph type="ctrTitle" idx="6"/>
          </p:nvPr>
        </p:nvSpPr>
        <p:spPr>
          <a:xfrm>
            <a:off x="4723973" y="2590403"/>
            <a:ext cx="1475700" cy="254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1600"/>
              <a:buNone/>
              <a:defRPr sz="2400" b="0"/>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p:txBody>
      </p:sp>
      <p:sp>
        <p:nvSpPr>
          <p:cNvPr id="115" name="Google Shape;115;p28"/>
          <p:cNvSpPr txBox="1"/>
          <p:nvPr>
            <p:ph type="subTitle" idx="7"/>
          </p:nvPr>
        </p:nvSpPr>
        <p:spPr>
          <a:xfrm>
            <a:off x="4512173" y="2787122"/>
            <a:ext cx="1899300" cy="77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p:txBody>
      </p:sp>
      <p:sp>
        <p:nvSpPr>
          <p:cNvPr id="116" name="Google Shape;116;p28"/>
          <p:cNvSpPr txBox="1"/>
          <p:nvPr>
            <p:ph type="ctrTitle" idx="8"/>
          </p:nvPr>
        </p:nvSpPr>
        <p:spPr>
          <a:xfrm>
            <a:off x="1935550" y="359450"/>
            <a:ext cx="5273100" cy="96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four columns 1">
  <p:cSld name="CUSTOM_1_1">
    <p:spTree>
      <p:nvGrpSpPr>
        <p:cNvPr id="117" name="Shape 117"/>
        <p:cNvGrpSpPr/>
        <p:nvPr/>
      </p:nvGrpSpPr>
      <p:grpSpPr>
        <a:xfrm>
          <a:off x="0" y="0"/>
          <a:ext cx="0" cy="0"/>
          <a:chOff x="0" y="0"/>
          <a:chExt cx="0" cy="0"/>
        </a:xfrm>
      </p:grpSpPr>
      <p:sp>
        <p:nvSpPr>
          <p:cNvPr id="118" name="Google Shape;118;p29"/>
          <p:cNvSpPr txBox="1"/>
          <p:nvPr>
            <p:ph type="ctrTitle"/>
          </p:nvPr>
        </p:nvSpPr>
        <p:spPr>
          <a:xfrm>
            <a:off x="2271182" y="1479133"/>
            <a:ext cx="1726800" cy="551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1600"/>
              <a:buNone/>
              <a:defRPr sz="2000" b="0">
                <a:solidFill>
                  <a:schemeClr val="hlink"/>
                </a:solidFill>
              </a:defRPr>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p:txBody>
      </p:sp>
      <p:sp>
        <p:nvSpPr>
          <p:cNvPr id="119" name="Google Shape;119;p29"/>
          <p:cNvSpPr txBox="1"/>
          <p:nvPr>
            <p:ph type="subTitle" idx="1"/>
          </p:nvPr>
        </p:nvSpPr>
        <p:spPr>
          <a:xfrm>
            <a:off x="4380280" y="1479133"/>
            <a:ext cx="3570900" cy="551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atin typeface="Livvic"/>
                <a:ea typeface="Livvic"/>
                <a:cs typeface="Livvic"/>
                <a:sym typeface="Livvic"/>
              </a:defRPr>
            </a:lvl1pPr>
            <a:lvl2pPr lvl="1" rtl="0">
              <a:lnSpc>
                <a:spcPct val="100000"/>
              </a:lnSpc>
              <a:spcBef>
                <a:spcPts val="0"/>
              </a:spcBef>
              <a:spcAft>
                <a:spcPts val="0"/>
              </a:spcAft>
              <a:buNone/>
              <a:defRPr sz="1400">
                <a:latin typeface="Livvic"/>
                <a:ea typeface="Livvic"/>
                <a:cs typeface="Livvic"/>
                <a:sym typeface="Livvic"/>
              </a:defRPr>
            </a:lvl2pPr>
            <a:lvl3pPr lvl="2" rtl="0">
              <a:lnSpc>
                <a:spcPct val="100000"/>
              </a:lnSpc>
              <a:spcBef>
                <a:spcPts val="0"/>
              </a:spcBef>
              <a:spcAft>
                <a:spcPts val="0"/>
              </a:spcAft>
              <a:buNone/>
              <a:defRPr sz="1400">
                <a:latin typeface="Livvic"/>
                <a:ea typeface="Livvic"/>
                <a:cs typeface="Livvic"/>
                <a:sym typeface="Livvic"/>
              </a:defRPr>
            </a:lvl3pPr>
            <a:lvl4pPr lvl="3" rtl="0">
              <a:lnSpc>
                <a:spcPct val="100000"/>
              </a:lnSpc>
              <a:spcBef>
                <a:spcPts val="0"/>
              </a:spcBef>
              <a:spcAft>
                <a:spcPts val="0"/>
              </a:spcAft>
              <a:buNone/>
              <a:defRPr sz="1400">
                <a:latin typeface="Livvic"/>
                <a:ea typeface="Livvic"/>
                <a:cs typeface="Livvic"/>
                <a:sym typeface="Livvic"/>
              </a:defRPr>
            </a:lvl4pPr>
            <a:lvl5pPr lvl="4" rtl="0">
              <a:lnSpc>
                <a:spcPct val="100000"/>
              </a:lnSpc>
              <a:spcBef>
                <a:spcPts val="0"/>
              </a:spcBef>
              <a:spcAft>
                <a:spcPts val="0"/>
              </a:spcAft>
              <a:buNone/>
              <a:defRPr sz="1400">
                <a:latin typeface="Livvic"/>
                <a:ea typeface="Livvic"/>
                <a:cs typeface="Livvic"/>
                <a:sym typeface="Livvic"/>
              </a:defRPr>
            </a:lvl5pPr>
            <a:lvl6pPr lvl="5" rtl="0">
              <a:lnSpc>
                <a:spcPct val="100000"/>
              </a:lnSpc>
              <a:spcBef>
                <a:spcPts val="0"/>
              </a:spcBef>
              <a:spcAft>
                <a:spcPts val="0"/>
              </a:spcAft>
              <a:buNone/>
              <a:defRPr sz="1400">
                <a:latin typeface="Livvic"/>
                <a:ea typeface="Livvic"/>
                <a:cs typeface="Livvic"/>
                <a:sym typeface="Livvic"/>
              </a:defRPr>
            </a:lvl6pPr>
            <a:lvl7pPr lvl="6" rtl="0">
              <a:lnSpc>
                <a:spcPct val="100000"/>
              </a:lnSpc>
              <a:spcBef>
                <a:spcPts val="0"/>
              </a:spcBef>
              <a:spcAft>
                <a:spcPts val="0"/>
              </a:spcAft>
              <a:buNone/>
              <a:defRPr sz="1400">
                <a:latin typeface="Livvic"/>
                <a:ea typeface="Livvic"/>
                <a:cs typeface="Livvic"/>
                <a:sym typeface="Livvic"/>
              </a:defRPr>
            </a:lvl7pPr>
            <a:lvl8pPr lvl="7" rtl="0">
              <a:lnSpc>
                <a:spcPct val="100000"/>
              </a:lnSpc>
              <a:spcBef>
                <a:spcPts val="0"/>
              </a:spcBef>
              <a:spcAft>
                <a:spcPts val="0"/>
              </a:spcAft>
              <a:buNone/>
              <a:defRPr sz="1400">
                <a:latin typeface="Livvic"/>
                <a:ea typeface="Livvic"/>
                <a:cs typeface="Livvic"/>
                <a:sym typeface="Livvic"/>
              </a:defRPr>
            </a:lvl8pPr>
            <a:lvl9pPr lvl="8" rtl="0">
              <a:lnSpc>
                <a:spcPct val="100000"/>
              </a:lnSpc>
              <a:spcBef>
                <a:spcPts val="0"/>
              </a:spcBef>
              <a:spcAft>
                <a:spcPts val="0"/>
              </a:spcAft>
              <a:buNone/>
              <a:defRPr sz="1400">
                <a:latin typeface="Livvic"/>
                <a:ea typeface="Livvic"/>
                <a:cs typeface="Livvic"/>
                <a:sym typeface="Livvic"/>
              </a:defRPr>
            </a:lvl9pPr>
          </a:lstStyle>
          <a:p/>
        </p:txBody>
      </p:sp>
      <p:sp>
        <p:nvSpPr>
          <p:cNvPr id="120" name="Google Shape;120;p29"/>
          <p:cNvSpPr txBox="1"/>
          <p:nvPr>
            <p:ph type="ctrTitle" idx="2"/>
          </p:nvPr>
        </p:nvSpPr>
        <p:spPr>
          <a:xfrm>
            <a:off x="1506000" y="359450"/>
            <a:ext cx="6132000" cy="96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1" name="Google Shape;121;p29"/>
          <p:cNvSpPr txBox="1"/>
          <p:nvPr>
            <p:ph type="ctrTitle" idx="3"/>
          </p:nvPr>
        </p:nvSpPr>
        <p:spPr>
          <a:xfrm>
            <a:off x="2271182" y="2259895"/>
            <a:ext cx="1726800" cy="551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1600"/>
              <a:buNone/>
              <a:defRPr sz="2000" b="0">
                <a:solidFill>
                  <a:schemeClr val="hlink"/>
                </a:solidFill>
              </a:defRPr>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p:txBody>
      </p:sp>
      <p:sp>
        <p:nvSpPr>
          <p:cNvPr id="122" name="Google Shape;122;p29"/>
          <p:cNvSpPr txBox="1"/>
          <p:nvPr>
            <p:ph type="subTitle" idx="4"/>
          </p:nvPr>
        </p:nvSpPr>
        <p:spPr>
          <a:xfrm>
            <a:off x="4380280" y="2259895"/>
            <a:ext cx="3570900" cy="551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atin typeface="Livvic"/>
                <a:ea typeface="Livvic"/>
                <a:cs typeface="Livvic"/>
                <a:sym typeface="Livvic"/>
              </a:defRPr>
            </a:lvl1pPr>
            <a:lvl2pPr lvl="1" rtl="0">
              <a:lnSpc>
                <a:spcPct val="100000"/>
              </a:lnSpc>
              <a:spcBef>
                <a:spcPts val="0"/>
              </a:spcBef>
              <a:spcAft>
                <a:spcPts val="0"/>
              </a:spcAft>
              <a:buNone/>
              <a:defRPr sz="1400">
                <a:latin typeface="Livvic"/>
                <a:ea typeface="Livvic"/>
                <a:cs typeface="Livvic"/>
                <a:sym typeface="Livvic"/>
              </a:defRPr>
            </a:lvl2pPr>
            <a:lvl3pPr lvl="2" rtl="0">
              <a:lnSpc>
                <a:spcPct val="100000"/>
              </a:lnSpc>
              <a:spcBef>
                <a:spcPts val="0"/>
              </a:spcBef>
              <a:spcAft>
                <a:spcPts val="0"/>
              </a:spcAft>
              <a:buNone/>
              <a:defRPr sz="1400">
                <a:latin typeface="Livvic"/>
                <a:ea typeface="Livvic"/>
                <a:cs typeface="Livvic"/>
                <a:sym typeface="Livvic"/>
              </a:defRPr>
            </a:lvl3pPr>
            <a:lvl4pPr lvl="3" rtl="0">
              <a:lnSpc>
                <a:spcPct val="100000"/>
              </a:lnSpc>
              <a:spcBef>
                <a:spcPts val="0"/>
              </a:spcBef>
              <a:spcAft>
                <a:spcPts val="0"/>
              </a:spcAft>
              <a:buNone/>
              <a:defRPr sz="1400">
                <a:latin typeface="Livvic"/>
                <a:ea typeface="Livvic"/>
                <a:cs typeface="Livvic"/>
                <a:sym typeface="Livvic"/>
              </a:defRPr>
            </a:lvl4pPr>
            <a:lvl5pPr lvl="4" rtl="0">
              <a:lnSpc>
                <a:spcPct val="100000"/>
              </a:lnSpc>
              <a:spcBef>
                <a:spcPts val="0"/>
              </a:spcBef>
              <a:spcAft>
                <a:spcPts val="0"/>
              </a:spcAft>
              <a:buNone/>
              <a:defRPr sz="1400">
                <a:latin typeface="Livvic"/>
                <a:ea typeface="Livvic"/>
                <a:cs typeface="Livvic"/>
                <a:sym typeface="Livvic"/>
              </a:defRPr>
            </a:lvl5pPr>
            <a:lvl6pPr lvl="5" rtl="0">
              <a:lnSpc>
                <a:spcPct val="100000"/>
              </a:lnSpc>
              <a:spcBef>
                <a:spcPts val="0"/>
              </a:spcBef>
              <a:spcAft>
                <a:spcPts val="0"/>
              </a:spcAft>
              <a:buNone/>
              <a:defRPr sz="1400">
                <a:latin typeface="Livvic"/>
                <a:ea typeface="Livvic"/>
                <a:cs typeface="Livvic"/>
                <a:sym typeface="Livvic"/>
              </a:defRPr>
            </a:lvl6pPr>
            <a:lvl7pPr lvl="6" rtl="0">
              <a:lnSpc>
                <a:spcPct val="100000"/>
              </a:lnSpc>
              <a:spcBef>
                <a:spcPts val="0"/>
              </a:spcBef>
              <a:spcAft>
                <a:spcPts val="0"/>
              </a:spcAft>
              <a:buNone/>
              <a:defRPr sz="1400">
                <a:latin typeface="Livvic"/>
                <a:ea typeface="Livvic"/>
                <a:cs typeface="Livvic"/>
                <a:sym typeface="Livvic"/>
              </a:defRPr>
            </a:lvl7pPr>
            <a:lvl8pPr lvl="7" rtl="0">
              <a:lnSpc>
                <a:spcPct val="100000"/>
              </a:lnSpc>
              <a:spcBef>
                <a:spcPts val="0"/>
              </a:spcBef>
              <a:spcAft>
                <a:spcPts val="0"/>
              </a:spcAft>
              <a:buNone/>
              <a:defRPr sz="1400">
                <a:latin typeface="Livvic"/>
                <a:ea typeface="Livvic"/>
                <a:cs typeface="Livvic"/>
                <a:sym typeface="Livvic"/>
              </a:defRPr>
            </a:lvl8pPr>
            <a:lvl9pPr lvl="8" rtl="0">
              <a:lnSpc>
                <a:spcPct val="100000"/>
              </a:lnSpc>
              <a:spcBef>
                <a:spcPts val="0"/>
              </a:spcBef>
              <a:spcAft>
                <a:spcPts val="0"/>
              </a:spcAft>
              <a:buNone/>
              <a:defRPr sz="1400">
                <a:latin typeface="Livvic"/>
                <a:ea typeface="Livvic"/>
                <a:cs typeface="Livvic"/>
                <a:sym typeface="Livvic"/>
              </a:defRPr>
            </a:lvl9pPr>
          </a:lstStyle>
          <a:p/>
        </p:txBody>
      </p:sp>
      <p:sp>
        <p:nvSpPr>
          <p:cNvPr id="123" name="Google Shape;123;p29"/>
          <p:cNvSpPr txBox="1"/>
          <p:nvPr>
            <p:ph type="ctrTitle" idx="5"/>
          </p:nvPr>
        </p:nvSpPr>
        <p:spPr>
          <a:xfrm>
            <a:off x="2271182" y="3040658"/>
            <a:ext cx="1726800" cy="551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1600"/>
              <a:buNone/>
              <a:defRPr sz="2000" b="0">
                <a:solidFill>
                  <a:schemeClr val="hlink"/>
                </a:solidFill>
              </a:defRPr>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p:txBody>
      </p:sp>
      <p:sp>
        <p:nvSpPr>
          <p:cNvPr id="124" name="Google Shape;124;p29"/>
          <p:cNvSpPr txBox="1"/>
          <p:nvPr>
            <p:ph type="subTitle" idx="6"/>
          </p:nvPr>
        </p:nvSpPr>
        <p:spPr>
          <a:xfrm>
            <a:off x="4380280" y="3040658"/>
            <a:ext cx="3570900" cy="551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atin typeface="Livvic"/>
                <a:ea typeface="Livvic"/>
                <a:cs typeface="Livvic"/>
                <a:sym typeface="Livvic"/>
              </a:defRPr>
            </a:lvl1pPr>
            <a:lvl2pPr lvl="1" rtl="0">
              <a:lnSpc>
                <a:spcPct val="100000"/>
              </a:lnSpc>
              <a:spcBef>
                <a:spcPts val="0"/>
              </a:spcBef>
              <a:spcAft>
                <a:spcPts val="0"/>
              </a:spcAft>
              <a:buNone/>
              <a:defRPr sz="1400">
                <a:latin typeface="Livvic"/>
                <a:ea typeface="Livvic"/>
                <a:cs typeface="Livvic"/>
                <a:sym typeface="Livvic"/>
              </a:defRPr>
            </a:lvl2pPr>
            <a:lvl3pPr lvl="2" rtl="0">
              <a:lnSpc>
                <a:spcPct val="100000"/>
              </a:lnSpc>
              <a:spcBef>
                <a:spcPts val="0"/>
              </a:spcBef>
              <a:spcAft>
                <a:spcPts val="0"/>
              </a:spcAft>
              <a:buNone/>
              <a:defRPr sz="1400">
                <a:latin typeface="Livvic"/>
                <a:ea typeface="Livvic"/>
                <a:cs typeface="Livvic"/>
                <a:sym typeface="Livvic"/>
              </a:defRPr>
            </a:lvl3pPr>
            <a:lvl4pPr lvl="3" rtl="0">
              <a:lnSpc>
                <a:spcPct val="100000"/>
              </a:lnSpc>
              <a:spcBef>
                <a:spcPts val="0"/>
              </a:spcBef>
              <a:spcAft>
                <a:spcPts val="0"/>
              </a:spcAft>
              <a:buNone/>
              <a:defRPr sz="1400">
                <a:latin typeface="Livvic"/>
                <a:ea typeface="Livvic"/>
                <a:cs typeface="Livvic"/>
                <a:sym typeface="Livvic"/>
              </a:defRPr>
            </a:lvl4pPr>
            <a:lvl5pPr lvl="4" rtl="0">
              <a:lnSpc>
                <a:spcPct val="100000"/>
              </a:lnSpc>
              <a:spcBef>
                <a:spcPts val="0"/>
              </a:spcBef>
              <a:spcAft>
                <a:spcPts val="0"/>
              </a:spcAft>
              <a:buNone/>
              <a:defRPr sz="1400">
                <a:latin typeface="Livvic"/>
                <a:ea typeface="Livvic"/>
                <a:cs typeface="Livvic"/>
                <a:sym typeface="Livvic"/>
              </a:defRPr>
            </a:lvl5pPr>
            <a:lvl6pPr lvl="5" rtl="0">
              <a:lnSpc>
                <a:spcPct val="100000"/>
              </a:lnSpc>
              <a:spcBef>
                <a:spcPts val="0"/>
              </a:spcBef>
              <a:spcAft>
                <a:spcPts val="0"/>
              </a:spcAft>
              <a:buNone/>
              <a:defRPr sz="1400">
                <a:latin typeface="Livvic"/>
                <a:ea typeface="Livvic"/>
                <a:cs typeface="Livvic"/>
                <a:sym typeface="Livvic"/>
              </a:defRPr>
            </a:lvl6pPr>
            <a:lvl7pPr lvl="6" rtl="0">
              <a:lnSpc>
                <a:spcPct val="100000"/>
              </a:lnSpc>
              <a:spcBef>
                <a:spcPts val="0"/>
              </a:spcBef>
              <a:spcAft>
                <a:spcPts val="0"/>
              </a:spcAft>
              <a:buNone/>
              <a:defRPr sz="1400">
                <a:latin typeface="Livvic"/>
                <a:ea typeface="Livvic"/>
                <a:cs typeface="Livvic"/>
                <a:sym typeface="Livvic"/>
              </a:defRPr>
            </a:lvl7pPr>
            <a:lvl8pPr lvl="7" rtl="0">
              <a:lnSpc>
                <a:spcPct val="100000"/>
              </a:lnSpc>
              <a:spcBef>
                <a:spcPts val="0"/>
              </a:spcBef>
              <a:spcAft>
                <a:spcPts val="0"/>
              </a:spcAft>
              <a:buNone/>
              <a:defRPr sz="1400">
                <a:latin typeface="Livvic"/>
                <a:ea typeface="Livvic"/>
                <a:cs typeface="Livvic"/>
                <a:sym typeface="Livvic"/>
              </a:defRPr>
            </a:lvl8pPr>
            <a:lvl9pPr lvl="8" rtl="0">
              <a:lnSpc>
                <a:spcPct val="100000"/>
              </a:lnSpc>
              <a:spcBef>
                <a:spcPts val="0"/>
              </a:spcBef>
              <a:spcAft>
                <a:spcPts val="0"/>
              </a:spcAft>
              <a:buNone/>
              <a:defRPr sz="1400">
                <a:latin typeface="Livvic"/>
                <a:ea typeface="Livvic"/>
                <a:cs typeface="Livvic"/>
                <a:sym typeface="Livvic"/>
              </a:defRPr>
            </a:lvl9pPr>
          </a:lstStyle>
          <a:p/>
        </p:txBody>
      </p:sp>
      <p:sp>
        <p:nvSpPr>
          <p:cNvPr id="125" name="Google Shape;125;p29"/>
          <p:cNvSpPr txBox="1"/>
          <p:nvPr>
            <p:ph type="ctrTitle" idx="7"/>
          </p:nvPr>
        </p:nvSpPr>
        <p:spPr>
          <a:xfrm>
            <a:off x="2271182" y="3821420"/>
            <a:ext cx="1726800" cy="551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1600"/>
              <a:buNone/>
              <a:defRPr sz="2000" b="0">
                <a:solidFill>
                  <a:schemeClr val="hlink"/>
                </a:solidFill>
              </a:defRPr>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p:txBody>
      </p:sp>
      <p:sp>
        <p:nvSpPr>
          <p:cNvPr id="126" name="Google Shape;126;p29"/>
          <p:cNvSpPr txBox="1"/>
          <p:nvPr>
            <p:ph type="subTitle" idx="8"/>
          </p:nvPr>
        </p:nvSpPr>
        <p:spPr>
          <a:xfrm>
            <a:off x="4380280" y="3821420"/>
            <a:ext cx="3570900" cy="551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atin typeface="Livvic"/>
                <a:ea typeface="Livvic"/>
                <a:cs typeface="Livvic"/>
                <a:sym typeface="Livvic"/>
              </a:defRPr>
            </a:lvl1pPr>
            <a:lvl2pPr lvl="1" rtl="0">
              <a:lnSpc>
                <a:spcPct val="100000"/>
              </a:lnSpc>
              <a:spcBef>
                <a:spcPts val="0"/>
              </a:spcBef>
              <a:spcAft>
                <a:spcPts val="0"/>
              </a:spcAft>
              <a:buNone/>
              <a:defRPr sz="1400">
                <a:latin typeface="Livvic"/>
                <a:ea typeface="Livvic"/>
                <a:cs typeface="Livvic"/>
                <a:sym typeface="Livvic"/>
              </a:defRPr>
            </a:lvl2pPr>
            <a:lvl3pPr lvl="2" rtl="0">
              <a:lnSpc>
                <a:spcPct val="100000"/>
              </a:lnSpc>
              <a:spcBef>
                <a:spcPts val="0"/>
              </a:spcBef>
              <a:spcAft>
                <a:spcPts val="0"/>
              </a:spcAft>
              <a:buNone/>
              <a:defRPr sz="1400">
                <a:latin typeface="Livvic"/>
                <a:ea typeface="Livvic"/>
                <a:cs typeface="Livvic"/>
                <a:sym typeface="Livvic"/>
              </a:defRPr>
            </a:lvl3pPr>
            <a:lvl4pPr lvl="3" rtl="0">
              <a:lnSpc>
                <a:spcPct val="100000"/>
              </a:lnSpc>
              <a:spcBef>
                <a:spcPts val="0"/>
              </a:spcBef>
              <a:spcAft>
                <a:spcPts val="0"/>
              </a:spcAft>
              <a:buNone/>
              <a:defRPr sz="1400">
                <a:latin typeface="Livvic"/>
                <a:ea typeface="Livvic"/>
                <a:cs typeface="Livvic"/>
                <a:sym typeface="Livvic"/>
              </a:defRPr>
            </a:lvl4pPr>
            <a:lvl5pPr lvl="4" rtl="0">
              <a:lnSpc>
                <a:spcPct val="100000"/>
              </a:lnSpc>
              <a:spcBef>
                <a:spcPts val="0"/>
              </a:spcBef>
              <a:spcAft>
                <a:spcPts val="0"/>
              </a:spcAft>
              <a:buNone/>
              <a:defRPr sz="1400">
                <a:latin typeface="Livvic"/>
                <a:ea typeface="Livvic"/>
                <a:cs typeface="Livvic"/>
                <a:sym typeface="Livvic"/>
              </a:defRPr>
            </a:lvl5pPr>
            <a:lvl6pPr lvl="5" rtl="0">
              <a:lnSpc>
                <a:spcPct val="100000"/>
              </a:lnSpc>
              <a:spcBef>
                <a:spcPts val="0"/>
              </a:spcBef>
              <a:spcAft>
                <a:spcPts val="0"/>
              </a:spcAft>
              <a:buNone/>
              <a:defRPr sz="1400">
                <a:latin typeface="Livvic"/>
                <a:ea typeface="Livvic"/>
                <a:cs typeface="Livvic"/>
                <a:sym typeface="Livvic"/>
              </a:defRPr>
            </a:lvl6pPr>
            <a:lvl7pPr lvl="6" rtl="0">
              <a:lnSpc>
                <a:spcPct val="100000"/>
              </a:lnSpc>
              <a:spcBef>
                <a:spcPts val="0"/>
              </a:spcBef>
              <a:spcAft>
                <a:spcPts val="0"/>
              </a:spcAft>
              <a:buNone/>
              <a:defRPr sz="1400">
                <a:latin typeface="Livvic"/>
                <a:ea typeface="Livvic"/>
                <a:cs typeface="Livvic"/>
                <a:sym typeface="Livvic"/>
              </a:defRPr>
            </a:lvl7pPr>
            <a:lvl8pPr lvl="7" rtl="0">
              <a:lnSpc>
                <a:spcPct val="100000"/>
              </a:lnSpc>
              <a:spcBef>
                <a:spcPts val="0"/>
              </a:spcBef>
              <a:spcAft>
                <a:spcPts val="0"/>
              </a:spcAft>
              <a:buNone/>
              <a:defRPr sz="1400">
                <a:latin typeface="Livvic"/>
                <a:ea typeface="Livvic"/>
                <a:cs typeface="Livvic"/>
                <a:sym typeface="Livvic"/>
              </a:defRPr>
            </a:lvl8pPr>
            <a:lvl9pPr lvl="8" rtl="0">
              <a:lnSpc>
                <a:spcPct val="100000"/>
              </a:lnSpc>
              <a:spcBef>
                <a:spcPts val="0"/>
              </a:spcBef>
              <a:spcAft>
                <a:spcPts val="0"/>
              </a:spcAft>
              <a:buNone/>
              <a:defRPr sz="1400">
                <a:latin typeface="Livvic"/>
                <a:ea typeface="Livvic"/>
                <a:cs typeface="Livvic"/>
                <a:sym typeface="Livvic"/>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five columns">
  <p:cSld name="CUSTOM_1_1_1">
    <p:spTree>
      <p:nvGrpSpPr>
        <p:cNvPr id="127" name="Shape 127"/>
        <p:cNvGrpSpPr/>
        <p:nvPr/>
      </p:nvGrpSpPr>
      <p:grpSpPr>
        <a:xfrm>
          <a:off x="0" y="0"/>
          <a:ext cx="0" cy="0"/>
          <a:chOff x="0" y="0"/>
          <a:chExt cx="0" cy="0"/>
        </a:xfrm>
      </p:grpSpPr>
      <p:sp>
        <p:nvSpPr>
          <p:cNvPr id="128" name="Google Shape;128;p30"/>
          <p:cNvSpPr txBox="1"/>
          <p:nvPr>
            <p:ph type="ctrTitle"/>
          </p:nvPr>
        </p:nvSpPr>
        <p:spPr>
          <a:xfrm>
            <a:off x="713225" y="359450"/>
            <a:ext cx="7717500" cy="57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9" name="Google Shape;129;p30"/>
          <p:cNvSpPr txBox="1"/>
          <p:nvPr>
            <p:ph type="ctrTitle" idx="2"/>
          </p:nvPr>
        </p:nvSpPr>
        <p:spPr>
          <a:xfrm>
            <a:off x="3722561" y="1951425"/>
            <a:ext cx="1698600" cy="381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1600"/>
              <a:buNone/>
              <a:defRPr sz="2000" b="0"/>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p:txBody>
      </p:sp>
      <p:sp>
        <p:nvSpPr>
          <p:cNvPr id="130" name="Google Shape;130;p30"/>
          <p:cNvSpPr txBox="1"/>
          <p:nvPr>
            <p:ph type="subTitle" idx="1"/>
          </p:nvPr>
        </p:nvSpPr>
        <p:spPr>
          <a:xfrm>
            <a:off x="3478787" y="2333309"/>
            <a:ext cx="2186400" cy="504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0"/>
              </a:spcBef>
              <a:spcAft>
                <a:spcPts val="0"/>
              </a:spcAft>
              <a:buNone/>
              <a:defRPr sz="1400">
                <a:latin typeface="Livvic"/>
                <a:ea typeface="Livvic"/>
                <a:cs typeface="Livvic"/>
                <a:sym typeface="Livvic"/>
              </a:defRPr>
            </a:lvl2pPr>
            <a:lvl3pPr lvl="2" algn="ctr" rtl="0">
              <a:lnSpc>
                <a:spcPct val="100000"/>
              </a:lnSpc>
              <a:spcBef>
                <a:spcPts val="0"/>
              </a:spcBef>
              <a:spcAft>
                <a:spcPts val="0"/>
              </a:spcAft>
              <a:buNone/>
              <a:defRPr sz="1400">
                <a:latin typeface="Livvic"/>
                <a:ea typeface="Livvic"/>
                <a:cs typeface="Livvic"/>
                <a:sym typeface="Livvic"/>
              </a:defRPr>
            </a:lvl3pPr>
            <a:lvl4pPr lvl="3" algn="ctr" rtl="0">
              <a:lnSpc>
                <a:spcPct val="100000"/>
              </a:lnSpc>
              <a:spcBef>
                <a:spcPts val="0"/>
              </a:spcBef>
              <a:spcAft>
                <a:spcPts val="0"/>
              </a:spcAft>
              <a:buNone/>
              <a:defRPr sz="1400">
                <a:latin typeface="Livvic"/>
                <a:ea typeface="Livvic"/>
                <a:cs typeface="Livvic"/>
                <a:sym typeface="Livvic"/>
              </a:defRPr>
            </a:lvl4pPr>
            <a:lvl5pPr lvl="4" algn="ctr" rtl="0">
              <a:lnSpc>
                <a:spcPct val="100000"/>
              </a:lnSpc>
              <a:spcBef>
                <a:spcPts val="0"/>
              </a:spcBef>
              <a:spcAft>
                <a:spcPts val="0"/>
              </a:spcAft>
              <a:buNone/>
              <a:defRPr sz="1400">
                <a:latin typeface="Livvic"/>
                <a:ea typeface="Livvic"/>
                <a:cs typeface="Livvic"/>
                <a:sym typeface="Livvic"/>
              </a:defRPr>
            </a:lvl5pPr>
            <a:lvl6pPr lvl="5" algn="ctr" rtl="0">
              <a:lnSpc>
                <a:spcPct val="100000"/>
              </a:lnSpc>
              <a:spcBef>
                <a:spcPts val="0"/>
              </a:spcBef>
              <a:spcAft>
                <a:spcPts val="0"/>
              </a:spcAft>
              <a:buNone/>
              <a:defRPr sz="1400">
                <a:latin typeface="Livvic"/>
                <a:ea typeface="Livvic"/>
                <a:cs typeface="Livvic"/>
                <a:sym typeface="Livvic"/>
              </a:defRPr>
            </a:lvl6pPr>
            <a:lvl7pPr lvl="6" algn="ctr" rtl="0">
              <a:lnSpc>
                <a:spcPct val="100000"/>
              </a:lnSpc>
              <a:spcBef>
                <a:spcPts val="0"/>
              </a:spcBef>
              <a:spcAft>
                <a:spcPts val="0"/>
              </a:spcAft>
              <a:buNone/>
              <a:defRPr sz="1400">
                <a:latin typeface="Livvic"/>
                <a:ea typeface="Livvic"/>
                <a:cs typeface="Livvic"/>
                <a:sym typeface="Livvic"/>
              </a:defRPr>
            </a:lvl7pPr>
            <a:lvl8pPr lvl="7" algn="ctr" rtl="0">
              <a:lnSpc>
                <a:spcPct val="100000"/>
              </a:lnSpc>
              <a:spcBef>
                <a:spcPts val="0"/>
              </a:spcBef>
              <a:spcAft>
                <a:spcPts val="0"/>
              </a:spcAft>
              <a:buNone/>
              <a:defRPr sz="1400">
                <a:latin typeface="Livvic"/>
                <a:ea typeface="Livvic"/>
                <a:cs typeface="Livvic"/>
                <a:sym typeface="Livvic"/>
              </a:defRPr>
            </a:lvl8pPr>
            <a:lvl9pPr lvl="8" algn="ctr" rtl="0">
              <a:lnSpc>
                <a:spcPct val="100000"/>
              </a:lnSpc>
              <a:spcBef>
                <a:spcPts val="0"/>
              </a:spcBef>
              <a:spcAft>
                <a:spcPts val="0"/>
              </a:spcAft>
              <a:buNone/>
              <a:defRPr sz="1400">
                <a:latin typeface="Livvic"/>
                <a:ea typeface="Livvic"/>
                <a:cs typeface="Livvic"/>
                <a:sym typeface="Livvic"/>
              </a:defRPr>
            </a:lvl9pPr>
          </a:lstStyle>
          <a:p/>
        </p:txBody>
      </p:sp>
      <p:sp>
        <p:nvSpPr>
          <p:cNvPr id="131" name="Google Shape;131;p30"/>
          <p:cNvSpPr txBox="1"/>
          <p:nvPr>
            <p:ph type="ctrTitle" idx="3"/>
          </p:nvPr>
        </p:nvSpPr>
        <p:spPr>
          <a:xfrm>
            <a:off x="1453188" y="1951425"/>
            <a:ext cx="1698600" cy="381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1600"/>
              <a:buNone/>
              <a:defRPr sz="2000" b="0"/>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p:txBody>
      </p:sp>
      <p:sp>
        <p:nvSpPr>
          <p:cNvPr id="132" name="Google Shape;132;p30"/>
          <p:cNvSpPr txBox="1"/>
          <p:nvPr>
            <p:ph type="subTitle" idx="4"/>
          </p:nvPr>
        </p:nvSpPr>
        <p:spPr>
          <a:xfrm>
            <a:off x="1209425" y="2333309"/>
            <a:ext cx="2186400" cy="504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0"/>
              </a:spcBef>
              <a:spcAft>
                <a:spcPts val="0"/>
              </a:spcAft>
              <a:buNone/>
              <a:defRPr sz="1400">
                <a:latin typeface="Livvic"/>
                <a:ea typeface="Livvic"/>
                <a:cs typeface="Livvic"/>
                <a:sym typeface="Livvic"/>
              </a:defRPr>
            </a:lvl2pPr>
            <a:lvl3pPr lvl="2" algn="ctr" rtl="0">
              <a:lnSpc>
                <a:spcPct val="100000"/>
              </a:lnSpc>
              <a:spcBef>
                <a:spcPts val="0"/>
              </a:spcBef>
              <a:spcAft>
                <a:spcPts val="0"/>
              </a:spcAft>
              <a:buNone/>
              <a:defRPr sz="1400">
                <a:latin typeface="Livvic"/>
                <a:ea typeface="Livvic"/>
                <a:cs typeface="Livvic"/>
                <a:sym typeface="Livvic"/>
              </a:defRPr>
            </a:lvl3pPr>
            <a:lvl4pPr lvl="3" algn="ctr" rtl="0">
              <a:lnSpc>
                <a:spcPct val="100000"/>
              </a:lnSpc>
              <a:spcBef>
                <a:spcPts val="0"/>
              </a:spcBef>
              <a:spcAft>
                <a:spcPts val="0"/>
              </a:spcAft>
              <a:buNone/>
              <a:defRPr sz="1400">
                <a:latin typeface="Livvic"/>
                <a:ea typeface="Livvic"/>
                <a:cs typeface="Livvic"/>
                <a:sym typeface="Livvic"/>
              </a:defRPr>
            </a:lvl4pPr>
            <a:lvl5pPr lvl="4" algn="ctr" rtl="0">
              <a:lnSpc>
                <a:spcPct val="100000"/>
              </a:lnSpc>
              <a:spcBef>
                <a:spcPts val="0"/>
              </a:spcBef>
              <a:spcAft>
                <a:spcPts val="0"/>
              </a:spcAft>
              <a:buNone/>
              <a:defRPr sz="1400">
                <a:latin typeface="Livvic"/>
                <a:ea typeface="Livvic"/>
                <a:cs typeface="Livvic"/>
                <a:sym typeface="Livvic"/>
              </a:defRPr>
            </a:lvl5pPr>
            <a:lvl6pPr lvl="5" algn="ctr" rtl="0">
              <a:lnSpc>
                <a:spcPct val="100000"/>
              </a:lnSpc>
              <a:spcBef>
                <a:spcPts val="0"/>
              </a:spcBef>
              <a:spcAft>
                <a:spcPts val="0"/>
              </a:spcAft>
              <a:buNone/>
              <a:defRPr sz="1400">
                <a:latin typeface="Livvic"/>
                <a:ea typeface="Livvic"/>
                <a:cs typeface="Livvic"/>
                <a:sym typeface="Livvic"/>
              </a:defRPr>
            </a:lvl6pPr>
            <a:lvl7pPr lvl="6" algn="ctr" rtl="0">
              <a:lnSpc>
                <a:spcPct val="100000"/>
              </a:lnSpc>
              <a:spcBef>
                <a:spcPts val="0"/>
              </a:spcBef>
              <a:spcAft>
                <a:spcPts val="0"/>
              </a:spcAft>
              <a:buNone/>
              <a:defRPr sz="1400">
                <a:latin typeface="Livvic"/>
                <a:ea typeface="Livvic"/>
                <a:cs typeface="Livvic"/>
                <a:sym typeface="Livvic"/>
              </a:defRPr>
            </a:lvl7pPr>
            <a:lvl8pPr lvl="7" algn="ctr" rtl="0">
              <a:lnSpc>
                <a:spcPct val="100000"/>
              </a:lnSpc>
              <a:spcBef>
                <a:spcPts val="0"/>
              </a:spcBef>
              <a:spcAft>
                <a:spcPts val="0"/>
              </a:spcAft>
              <a:buNone/>
              <a:defRPr sz="1400">
                <a:latin typeface="Livvic"/>
                <a:ea typeface="Livvic"/>
                <a:cs typeface="Livvic"/>
                <a:sym typeface="Livvic"/>
              </a:defRPr>
            </a:lvl8pPr>
            <a:lvl9pPr lvl="8" algn="ctr" rtl="0">
              <a:lnSpc>
                <a:spcPct val="100000"/>
              </a:lnSpc>
              <a:spcBef>
                <a:spcPts val="0"/>
              </a:spcBef>
              <a:spcAft>
                <a:spcPts val="0"/>
              </a:spcAft>
              <a:buNone/>
              <a:defRPr sz="1400">
                <a:latin typeface="Livvic"/>
                <a:ea typeface="Livvic"/>
                <a:cs typeface="Livvic"/>
                <a:sym typeface="Livvic"/>
              </a:defRPr>
            </a:lvl9pPr>
          </a:lstStyle>
          <a:p/>
        </p:txBody>
      </p:sp>
      <p:sp>
        <p:nvSpPr>
          <p:cNvPr id="133" name="Google Shape;133;p30"/>
          <p:cNvSpPr txBox="1"/>
          <p:nvPr>
            <p:ph type="ctrTitle" idx="5"/>
          </p:nvPr>
        </p:nvSpPr>
        <p:spPr>
          <a:xfrm>
            <a:off x="5991935" y="1951425"/>
            <a:ext cx="1698600" cy="381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1600"/>
              <a:buNone/>
              <a:defRPr sz="2000" b="0"/>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p:txBody>
      </p:sp>
      <p:sp>
        <p:nvSpPr>
          <p:cNvPr id="134" name="Google Shape;134;p30"/>
          <p:cNvSpPr txBox="1"/>
          <p:nvPr>
            <p:ph type="subTitle" idx="6"/>
          </p:nvPr>
        </p:nvSpPr>
        <p:spPr>
          <a:xfrm>
            <a:off x="5748150" y="2333306"/>
            <a:ext cx="2186400" cy="504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0"/>
              </a:spcBef>
              <a:spcAft>
                <a:spcPts val="0"/>
              </a:spcAft>
              <a:buNone/>
              <a:defRPr sz="1400">
                <a:latin typeface="Livvic"/>
                <a:ea typeface="Livvic"/>
                <a:cs typeface="Livvic"/>
                <a:sym typeface="Livvic"/>
              </a:defRPr>
            </a:lvl2pPr>
            <a:lvl3pPr lvl="2" algn="ctr" rtl="0">
              <a:lnSpc>
                <a:spcPct val="100000"/>
              </a:lnSpc>
              <a:spcBef>
                <a:spcPts val="0"/>
              </a:spcBef>
              <a:spcAft>
                <a:spcPts val="0"/>
              </a:spcAft>
              <a:buNone/>
              <a:defRPr sz="1400">
                <a:latin typeface="Livvic"/>
                <a:ea typeface="Livvic"/>
                <a:cs typeface="Livvic"/>
                <a:sym typeface="Livvic"/>
              </a:defRPr>
            </a:lvl3pPr>
            <a:lvl4pPr lvl="3" algn="ctr" rtl="0">
              <a:lnSpc>
                <a:spcPct val="100000"/>
              </a:lnSpc>
              <a:spcBef>
                <a:spcPts val="0"/>
              </a:spcBef>
              <a:spcAft>
                <a:spcPts val="0"/>
              </a:spcAft>
              <a:buNone/>
              <a:defRPr sz="1400">
                <a:latin typeface="Livvic"/>
                <a:ea typeface="Livvic"/>
                <a:cs typeface="Livvic"/>
                <a:sym typeface="Livvic"/>
              </a:defRPr>
            </a:lvl4pPr>
            <a:lvl5pPr lvl="4" algn="ctr" rtl="0">
              <a:lnSpc>
                <a:spcPct val="100000"/>
              </a:lnSpc>
              <a:spcBef>
                <a:spcPts val="0"/>
              </a:spcBef>
              <a:spcAft>
                <a:spcPts val="0"/>
              </a:spcAft>
              <a:buNone/>
              <a:defRPr sz="1400">
                <a:latin typeface="Livvic"/>
                <a:ea typeface="Livvic"/>
                <a:cs typeface="Livvic"/>
                <a:sym typeface="Livvic"/>
              </a:defRPr>
            </a:lvl5pPr>
            <a:lvl6pPr lvl="5" algn="ctr" rtl="0">
              <a:lnSpc>
                <a:spcPct val="100000"/>
              </a:lnSpc>
              <a:spcBef>
                <a:spcPts val="0"/>
              </a:spcBef>
              <a:spcAft>
                <a:spcPts val="0"/>
              </a:spcAft>
              <a:buNone/>
              <a:defRPr sz="1400">
                <a:latin typeface="Livvic"/>
                <a:ea typeface="Livvic"/>
                <a:cs typeface="Livvic"/>
                <a:sym typeface="Livvic"/>
              </a:defRPr>
            </a:lvl6pPr>
            <a:lvl7pPr lvl="6" algn="ctr" rtl="0">
              <a:lnSpc>
                <a:spcPct val="100000"/>
              </a:lnSpc>
              <a:spcBef>
                <a:spcPts val="0"/>
              </a:spcBef>
              <a:spcAft>
                <a:spcPts val="0"/>
              </a:spcAft>
              <a:buNone/>
              <a:defRPr sz="1400">
                <a:latin typeface="Livvic"/>
                <a:ea typeface="Livvic"/>
                <a:cs typeface="Livvic"/>
                <a:sym typeface="Livvic"/>
              </a:defRPr>
            </a:lvl7pPr>
            <a:lvl8pPr lvl="7" algn="ctr" rtl="0">
              <a:lnSpc>
                <a:spcPct val="100000"/>
              </a:lnSpc>
              <a:spcBef>
                <a:spcPts val="0"/>
              </a:spcBef>
              <a:spcAft>
                <a:spcPts val="0"/>
              </a:spcAft>
              <a:buNone/>
              <a:defRPr sz="1400">
                <a:latin typeface="Livvic"/>
                <a:ea typeface="Livvic"/>
                <a:cs typeface="Livvic"/>
                <a:sym typeface="Livvic"/>
              </a:defRPr>
            </a:lvl8pPr>
            <a:lvl9pPr lvl="8" algn="ctr" rtl="0">
              <a:lnSpc>
                <a:spcPct val="100000"/>
              </a:lnSpc>
              <a:spcBef>
                <a:spcPts val="0"/>
              </a:spcBef>
              <a:spcAft>
                <a:spcPts val="0"/>
              </a:spcAft>
              <a:buNone/>
              <a:defRPr sz="1400">
                <a:latin typeface="Livvic"/>
                <a:ea typeface="Livvic"/>
                <a:cs typeface="Livvic"/>
                <a:sym typeface="Livvic"/>
              </a:defRPr>
            </a:lvl9pPr>
          </a:lstStyle>
          <a:p/>
        </p:txBody>
      </p:sp>
      <p:sp>
        <p:nvSpPr>
          <p:cNvPr id="135" name="Google Shape;135;p30"/>
          <p:cNvSpPr txBox="1"/>
          <p:nvPr>
            <p:ph type="ctrTitle" idx="7"/>
          </p:nvPr>
        </p:nvSpPr>
        <p:spPr>
          <a:xfrm>
            <a:off x="4857248" y="3728625"/>
            <a:ext cx="1698600" cy="382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1600"/>
              <a:buNone/>
              <a:defRPr sz="2000" b="0"/>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p:txBody>
      </p:sp>
      <p:sp>
        <p:nvSpPr>
          <p:cNvPr id="136" name="Google Shape;136;p30"/>
          <p:cNvSpPr txBox="1"/>
          <p:nvPr>
            <p:ph type="subTitle" idx="8"/>
          </p:nvPr>
        </p:nvSpPr>
        <p:spPr>
          <a:xfrm>
            <a:off x="4613469" y="4111063"/>
            <a:ext cx="2186400" cy="504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0"/>
              </a:spcBef>
              <a:spcAft>
                <a:spcPts val="0"/>
              </a:spcAft>
              <a:buNone/>
              <a:defRPr sz="1400">
                <a:latin typeface="Livvic"/>
                <a:ea typeface="Livvic"/>
                <a:cs typeface="Livvic"/>
                <a:sym typeface="Livvic"/>
              </a:defRPr>
            </a:lvl2pPr>
            <a:lvl3pPr lvl="2" algn="ctr" rtl="0">
              <a:lnSpc>
                <a:spcPct val="100000"/>
              </a:lnSpc>
              <a:spcBef>
                <a:spcPts val="0"/>
              </a:spcBef>
              <a:spcAft>
                <a:spcPts val="0"/>
              </a:spcAft>
              <a:buNone/>
              <a:defRPr sz="1400">
                <a:latin typeface="Livvic"/>
                <a:ea typeface="Livvic"/>
                <a:cs typeface="Livvic"/>
                <a:sym typeface="Livvic"/>
              </a:defRPr>
            </a:lvl3pPr>
            <a:lvl4pPr lvl="3" algn="ctr" rtl="0">
              <a:lnSpc>
                <a:spcPct val="100000"/>
              </a:lnSpc>
              <a:spcBef>
                <a:spcPts val="0"/>
              </a:spcBef>
              <a:spcAft>
                <a:spcPts val="0"/>
              </a:spcAft>
              <a:buNone/>
              <a:defRPr sz="1400">
                <a:latin typeface="Livvic"/>
                <a:ea typeface="Livvic"/>
                <a:cs typeface="Livvic"/>
                <a:sym typeface="Livvic"/>
              </a:defRPr>
            </a:lvl4pPr>
            <a:lvl5pPr lvl="4" algn="ctr" rtl="0">
              <a:lnSpc>
                <a:spcPct val="100000"/>
              </a:lnSpc>
              <a:spcBef>
                <a:spcPts val="0"/>
              </a:spcBef>
              <a:spcAft>
                <a:spcPts val="0"/>
              </a:spcAft>
              <a:buNone/>
              <a:defRPr sz="1400">
                <a:latin typeface="Livvic"/>
                <a:ea typeface="Livvic"/>
                <a:cs typeface="Livvic"/>
                <a:sym typeface="Livvic"/>
              </a:defRPr>
            </a:lvl5pPr>
            <a:lvl6pPr lvl="5" algn="ctr" rtl="0">
              <a:lnSpc>
                <a:spcPct val="100000"/>
              </a:lnSpc>
              <a:spcBef>
                <a:spcPts val="0"/>
              </a:spcBef>
              <a:spcAft>
                <a:spcPts val="0"/>
              </a:spcAft>
              <a:buNone/>
              <a:defRPr sz="1400">
                <a:latin typeface="Livvic"/>
                <a:ea typeface="Livvic"/>
                <a:cs typeface="Livvic"/>
                <a:sym typeface="Livvic"/>
              </a:defRPr>
            </a:lvl6pPr>
            <a:lvl7pPr lvl="6" algn="ctr" rtl="0">
              <a:lnSpc>
                <a:spcPct val="100000"/>
              </a:lnSpc>
              <a:spcBef>
                <a:spcPts val="0"/>
              </a:spcBef>
              <a:spcAft>
                <a:spcPts val="0"/>
              </a:spcAft>
              <a:buNone/>
              <a:defRPr sz="1400">
                <a:latin typeface="Livvic"/>
                <a:ea typeface="Livvic"/>
                <a:cs typeface="Livvic"/>
                <a:sym typeface="Livvic"/>
              </a:defRPr>
            </a:lvl7pPr>
            <a:lvl8pPr lvl="7" algn="ctr" rtl="0">
              <a:lnSpc>
                <a:spcPct val="100000"/>
              </a:lnSpc>
              <a:spcBef>
                <a:spcPts val="0"/>
              </a:spcBef>
              <a:spcAft>
                <a:spcPts val="0"/>
              </a:spcAft>
              <a:buNone/>
              <a:defRPr sz="1400">
                <a:latin typeface="Livvic"/>
                <a:ea typeface="Livvic"/>
                <a:cs typeface="Livvic"/>
                <a:sym typeface="Livvic"/>
              </a:defRPr>
            </a:lvl8pPr>
            <a:lvl9pPr lvl="8" algn="ctr" rtl="0">
              <a:lnSpc>
                <a:spcPct val="100000"/>
              </a:lnSpc>
              <a:spcBef>
                <a:spcPts val="0"/>
              </a:spcBef>
              <a:spcAft>
                <a:spcPts val="0"/>
              </a:spcAft>
              <a:buNone/>
              <a:defRPr sz="1400">
                <a:latin typeface="Livvic"/>
                <a:ea typeface="Livvic"/>
                <a:cs typeface="Livvic"/>
                <a:sym typeface="Livvic"/>
              </a:defRPr>
            </a:lvl9pPr>
          </a:lstStyle>
          <a:p/>
        </p:txBody>
      </p:sp>
      <p:sp>
        <p:nvSpPr>
          <p:cNvPr id="137" name="Google Shape;137;p30"/>
          <p:cNvSpPr txBox="1"/>
          <p:nvPr>
            <p:ph type="ctrTitle" idx="9"/>
          </p:nvPr>
        </p:nvSpPr>
        <p:spPr>
          <a:xfrm>
            <a:off x="2587874" y="3728625"/>
            <a:ext cx="1698600" cy="382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1600"/>
              <a:buNone/>
              <a:defRPr sz="2000" b="0"/>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p:txBody>
      </p:sp>
      <p:sp>
        <p:nvSpPr>
          <p:cNvPr id="138" name="Google Shape;138;p30"/>
          <p:cNvSpPr txBox="1"/>
          <p:nvPr>
            <p:ph type="subTitle" idx="13"/>
          </p:nvPr>
        </p:nvSpPr>
        <p:spPr>
          <a:xfrm>
            <a:off x="2344106" y="4111063"/>
            <a:ext cx="2186400" cy="504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0"/>
              </a:spcBef>
              <a:spcAft>
                <a:spcPts val="0"/>
              </a:spcAft>
              <a:buNone/>
              <a:defRPr sz="1400">
                <a:latin typeface="Livvic"/>
                <a:ea typeface="Livvic"/>
                <a:cs typeface="Livvic"/>
                <a:sym typeface="Livvic"/>
              </a:defRPr>
            </a:lvl2pPr>
            <a:lvl3pPr lvl="2" algn="ctr" rtl="0">
              <a:lnSpc>
                <a:spcPct val="100000"/>
              </a:lnSpc>
              <a:spcBef>
                <a:spcPts val="0"/>
              </a:spcBef>
              <a:spcAft>
                <a:spcPts val="0"/>
              </a:spcAft>
              <a:buNone/>
              <a:defRPr sz="1400">
                <a:latin typeface="Livvic"/>
                <a:ea typeface="Livvic"/>
                <a:cs typeface="Livvic"/>
                <a:sym typeface="Livvic"/>
              </a:defRPr>
            </a:lvl3pPr>
            <a:lvl4pPr lvl="3" algn="ctr" rtl="0">
              <a:lnSpc>
                <a:spcPct val="100000"/>
              </a:lnSpc>
              <a:spcBef>
                <a:spcPts val="0"/>
              </a:spcBef>
              <a:spcAft>
                <a:spcPts val="0"/>
              </a:spcAft>
              <a:buNone/>
              <a:defRPr sz="1400">
                <a:latin typeface="Livvic"/>
                <a:ea typeface="Livvic"/>
                <a:cs typeface="Livvic"/>
                <a:sym typeface="Livvic"/>
              </a:defRPr>
            </a:lvl4pPr>
            <a:lvl5pPr lvl="4" algn="ctr" rtl="0">
              <a:lnSpc>
                <a:spcPct val="100000"/>
              </a:lnSpc>
              <a:spcBef>
                <a:spcPts val="0"/>
              </a:spcBef>
              <a:spcAft>
                <a:spcPts val="0"/>
              </a:spcAft>
              <a:buNone/>
              <a:defRPr sz="1400">
                <a:latin typeface="Livvic"/>
                <a:ea typeface="Livvic"/>
                <a:cs typeface="Livvic"/>
                <a:sym typeface="Livvic"/>
              </a:defRPr>
            </a:lvl5pPr>
            <a:lvl6pPr lvl="5" algn="ctr" rtl="0">
              <a:lnSpc>
                <a:spcPct val="100000"/>
              </a:lnSpc>
              <a:spcBef>
                <a:spcPts val="0"/>
              </a:spcBef>
              <a:spcAft>
                <a:spcPts val="0"/>
              </a:spcAft>
              <a:buNone/>
              <a:defRPr sz="1400">
                <a:latin typeface="Livvic"/>
                <a:ea typeface="Livvic"/>
                <a:cs typeface="Livvic"/>
                <a:sym typeface="Livvic"/>
              </a:defRPr>
            </a:lvl6pPr>
            <a:lvl7pPr lvl="6" algn="ctr" rtl="0">
              <a:lnSpc>
                <a:spcPct val="100000"/>
              </a:lnSpc>
              <a:spcBef>
                <a:spcPts val="0"/>
              </a:spcBef>
              <a:spcAft>
                <a:spcPts val="0"/>
              </a:spcAft>
              <a:buNone/>
              <a:defRPr sz="1400">
                <a:latin typeface="Livvic"/>
                <a:ea typeface="Livvic"/>
                <a:cs typeface="Livvic"/>
                <a:sym typeface="Livvic"/>
              </a:defRPr>
            </a:lvl7pPr>
            <a:lvl8pPr lvl="7" algn="ctr" rtl="0">
              <a:lnSpc>
                <a:spcPct val="100000"/>
              </a:lnSpc>
              <a:spcBef>
                <a:spcPts val="0"/>
              </a:spcBef>
              <a:spcAft>
                <a:spcPts val="0"/>
              </a:spcAft>
              <a:buNone/>
              <a:defRPr sz="1400">
                <a:latin typeface="Livvic"/>
                <a:ea typeface="Livvic"/>
                <a:cs typeface="Livvic"/>
                <a:sym typeface="Livvic"/>
              </a:defRPr>
            </a:lvl8pPr>
            <a:lvl9pPr lvl="8" algn="ctr" rtl="0">
              <a:lnSpc>
                <a:spcPct val="100000"/>
              </a:lnSpc>
              <a:spcBef>
                <a:spcPts val="0"/>
              </a:spcBef>
              <a:spcAft>
                <a:spcPts val="0"/>
              </a:spcAft>
              <a:buNone/>
              <a:defRPr sz="1400">
                <a:latin typeface="Livvic"/>
                <a:ea typeface="Livvic"/>
                <a:cs typeface="Livvic"/>
                <a:sym typeface="Livvic"/>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3" name="Shape 13"/>
        <p:cNvGrpSpPr/>
        <p:nvPr/>
      </p:nvGrpSpPr>
      <p:grpSpPr>
        <a:xfrm>
          <a:off x="0" y="0"/>
          <a:ext cx="0" cy="0"/>
          <a:chOff x="0" y="0"/>
          <a:chExt cx="0" cy="0"/>
        </a:xfrm>
      </p:grpSpPr>
      <p:sp>
        <p:nvSpPr>
          <p:cNvPr id="14" name="Google Shape;14;p4"/>
          <p:cNvSpPr txBox="1"/>
          <p:nvPr>
            <p:ph type="subTitle" idx="1"/>
          </p:nvPr>
        </p:nvSpPr>
        <p:spPr>
          <a:xfrm flipH="1">
            <a:off x="835078" y="2109829"/>
            <a:ext cx="3569100" cy="208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atin typeface="Livvic"/>
                <a:ea typeface="Livvic"/>
                <a:cs typeface="Livvic"/>
                <a:sym typeface="Livvic"/>
              </a:defRPr>
            </a:lvl1pPr>
            <a:lvl2pPr lvl="1" algn="ctr" rtl="0">
              <a:lnSpc>
                <a:spcPct val="100000"/>
              </a:lnSpc>
              <a:spcBef>
                <a:spcPts val="0"/>
              </a:spcBef>
              <a:spcAft>
                <a:spcPts val="0"/>
              </a:spcAft>
              <a:buNone/>
              <a:defRPr>
                <a:latin typeface="Livvic"/>
                <a:ea typeface="Livvic"/>
                <a:cs typeface="Livvic"/>
                <a:sym typeface="Livvic"/>
              </a:defRPr>
            </a:lvl2pPr>
            <a:lvl3pPr lvl="2" algn="ctr" rtl="0">
              <a:lnSpc>
                <a:spcPct val="100000"/>
              </a:lnSpc>
              <a:spcBef>
                <a:spcPts val="0"/>
              </a:spcBef>
              <a:spcAft>
                <a:spcPts val="0"/>
              </a:spcAft>
              <a:buNone/>
              <a:defRPr>
                <a:latin typeface="Livvic"/>
                <a:ea typeface="Livvic"/>
                <a:cs typeface="Livvic"/>
                <a:sym typeface="Livvic"/>
              </a:defRPr>
            </a:lvl3pPr>
            <a:lvl4pPr lvl="3" algn="ctr" rtl="0">
              <a:lnSpc>
                <a:spcPct val="100000"/>
              </a:lnSpc>
              <a:spcBef>
                <a:spcPts val="0"/>
              </a:spcBef>
              <a:spcAft>
                <a:spcPts val="0"/>
              </a:spcAft>
              <a:buNone/>
              <a:defRPr>
                <a:latin typeface="Livvic"/>
                <a:ea typeface="Livvic"/>
                <a:cs typeface="Livvic"/>
                <a:sym typeface="Livvic"/>
              </a:defRPr>
            </a:lvl4pPr>
            <a:lvl5pPr lvl="4" algn="ctr" rtl="0">
              <a:lnSpc>
                <a:spcPct val="100000"/>
              </a:lnSpc>
              <a:spcBef>
                <a:spcPts val="0"/>
              </a:spcBef>
              <a:spcAft>
                <a:spcPts val="0"/>
              </a:spcAft>
              <a:buNone/>
              <a:defRPr>
                <a:latin typeface="Livvic"/>
                <a:ea typeface="Livvic"/>
                <a:cs typeface="Livvic"/>
                <a:sym typeface="Livvic"/>
              </a:defRPr>
            </a:lvl5pPr>
            <a:lvl6pPr lvl="5" algn="ctr" rtl="0">
              <a:lnSpc>
                <a:spcPct val="100000"/>
              </a:lnSpc>
              <a:spcBef>
                <a:spcPts val="0"/>
              </a:spcBef>
              <a:spcAft>
                <a:spcPts val="0"/>
              </a:spcAft>
              <a:buNone/>
              <a:defRPr>
                <a:latin typeface="Livvic"/>
                <a:ea typeface="Livvic"/>
                <a:cs typeface="Livvic"/>
                <a:sym typeface="Livvic"/>
              </a:defRPr>
            </a:lvl6pPr>
            <a:lvl7pPr lvl="6" algn="ctr" rtl="0">
              <a:lnSpc>
                <a:spcPct val="100000"/>
              </a:lnSpc>
              <a:spcBef>
                <a:spcPts val="0"/>
              </a:spcBef>
              <a:spcAft>
                <a:spcPts val="0"/>
              </a:spcAft>
              <a:buNone/>
              <a:defRPr>
                <a:latin typeface="Livvic"/>
                <a:ea typeface="Livvic"/>
                <a:cs typeface="Livvic"/>
                <a:sym typeface="Livvic"/>
              </a:defRPr>
            </a:lvl7pPr>
            <a:lvl8pPr lvl="7" algn="ctr" rtl="0">
              <a:lnSpc>
                <a:spcPct val="100000"/>
              </a:lnSpc>
              <a:spcBef>
                <a:spcPts val="0"/>
              </a:spcBef>
              <a:spcAft>
                <a:spcPts val="0"/>
              </a:spcAft>
              <a:buNone/>
              <a:defRPr>
                <a:latin typeface="Livvic"/>
                <a:ea typeface="Livvic"/>
                <a:cs typeface="Livvic"/>
                <a:sym typeface="Livvic"/>
              </a:defRPr>
            </a:lvl8pPr>
            <a:lvl9pPr lvl="8" algn="ctr" rtl="0">
              <a:lnSpc>
                <a:spcPct val="100000"/>
              </a:lnSpc>
              <a:spcBef>
                <a:spcPts val="0"/>
              </a:spcBef>
              <a:spcAft>
                <a:spcPts val="0"/>
              </a:spcAft>
              <a:buNone/>
              <a:defRPr>
                <a:latin typeface="Livvic"/>
                <a:ea typeface="Livvic"/>
                <a:cs typeface="Livvic"/>
                <a:sym typeface="Livvic"/>
              </a:defRPr>
            </a:lvl9pPr>
          </a:lstStyle>
          <a:p/>
        </p:txBody>
      </p:sp>
      <p:sp>
        <p:nvSpPr>
          <p:cNvPr id="15" name="Google Shape;15;p4"/>
          <p:cNvSpPr txBox="1"/>
          <p:nvPr>
            <p:ph type="title"/>
          </p:nvPr>
        </p:nvSpPr>
        <p:spPr>
          <a:xfrm>
            <a:off x="1101028" y="1456631"/>
            <a:ext cx="3037200" cy="5286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3000" b="0"/>
            </a:lvl1pPr>
            <a:lvl2pPr lvl="1" algn="ctr" rtl="0">
              <a:spcBef>
                <a:spcPts val="0"/>
              </a:spcBef>
              <a:spcAft>
                <a:spcPts val="0"/>
              </a:spcAft>
              <a:buNone/>
              <a:defRPr sz="3000" b="0">
                <a:latin typeface="Roboto Slab Light"/>
                <a:ea typeface="Roboto Slab Light"/>
                <a:cs typeface="Roboto Slab Light"/>
                <a:sym typeface="Roboto Slab Light"/>
              </a:defRPr>
            </a:lvl2pPr>
            <a:lvl3pPr lvl="2" algn="ctr" rtl="0">
              <a:spcBef>
                <a:spcPts val="0"/>
              </a:spcBef>
              <a:spcAft>
                <a:spcPts val="0"/>
              </a:spcAft>
              <a:buNone/>
              <a:defRPr sz="3000" b="0">
                <a:latin typeface="Roboto Slab Light"/>
                <a:ea typeface="Roboto Slab Light"/>
                <a:cs typeface="Roboto Slab Light"/>
                <a:sym typeface="Roboto Slab Light"/>
              </a:defRPr>
            </a:lvl3pPr>
            <a:lvl4pPr lvl="3" algn="ctr" rtl="0">
              <a:spcBef>
                <a:spcPts val="0"/>
              </a:spcBef>
              <a:spcAft>
                <a:spcPts val="0"/>
              </a:spcAft>
              <a:buNone/>
              <a:defRPr sz="3000" b="0">
                <a:latin typeface="Roboto Slab Light"/>
                <a:ea typeface="Roboto Slab Light"/>
                <a:cs typeface="Roboto Slab Light"/>
                <a:sym typeface="Roboto Slab Light"/>
              </a:defRPr>
            </a:lvl4pPr>
            <a:lvl5pPr lvl="4" algn="ctr" rtl="0">
              <a:spcBef>
                <a:spcPts val="0"/>
              </a:spcBef>
              <a:spcAft>
                <a:spcPts val="0"/>
              </a:spcAft>
              <a:buNone/>
              <a:defRPr sz="3000" b="0">
                <a:latin typeface="Roboto Slab Light"/>
                <a:ea typeface="Roboto Slab Light"/>
                <a:cs typeface="Roboto Slab Light"/>
                <a:sym typeface="Roboto Slab Light"/>
              </a:defRPr>
            </a:lvl5pPr>
            <a:lvl6pPr lvl="5" algn="ctr" rtl="0">
              <a:spcBef>
                <a:spcPts val="0"/>
              </a:spcBef>
              <a:spcAft>
                <a:spcPts val="0"/>
              </a:spcAft>
              <a:buNone/>
              <a:defRPr sz="3000" b="0">
                <a:latin typeface="Roboto Slab Light"/>
                <a:ea typeface="Roboto Slab Light"/>
                <a:cs typeface="Roboto Slab Light"/>
                <a:sym typeface="Roboto Slab Light"/>
              </a:defRPr>
            </a:lvl6pPr>
            <a:lvl7pPr lvl="6" algn="ctr" rtl="0">
              <a:spcBef>
                <a:spcPts val="0"/>
              </a:spcBef>
              <a:spcAft>
                <a:spcPts val="0"/>
              </a:spcAft>
              <a:buNone/>
              <a:defRPr sz="3000" b="0">
                <a:latin typeface="Roboto Slab Light"/>
                <a:ea typeface="Roboto Slab Light"/>
                <a:cs typeface="Roboto Slab Light"/>
                <a:sym typeface="Roboto Slab Light"/>
              </a:defRPr>
            </a:lvl7pPr>
            <a:lvl8pPr lvl="7" algn="ctr" rtl="0">
              <a:spcBef>
                <a:spcPts val="0"/>
              </a:spcBef>
              <a:spcAft>
                <a:spcPts val="0"/>
              </a:spcAft>
              <a:buNone/>
              <a:defRPr sz="3000" b="0">
                <a:latin typeface="Roboto Slab Light"/>
                <a:ea typeface="Roboto Slab Light"/>
                <a:cs typeface="Roboto Slab Light"/>
                <a:sym typeface="Roboto Slab Light"/>
              </a:defRPr>
            </a:lvl8pPr>
            <a:lvl9pPr lvl="8" algn="ctr" rtl="0">
              <a:spcBef>
                <a:spcPts val="0"/>
              </a:spcBef>
              <a:spcAft>
                <a:spcPts val="0"/>
              </a:spcAft>
              <a:buNone/>
              <a:defRPr sz="3000" b="0">
                <a:latin typeface="Roboto Slab Light"/>
                <a:ea typeface="Roboto Slab Light"/>
                <a:cs typeface="Roboto Slab Light"/>
                <a:sym typeface="Roboto Slab Light"/>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hree columns 2">
  <p:cSld name="CUSTOM_3">
    <p:spTree>
      <p:nvGrpSpPr>
        <p:cNvPr id="139" name="Shape 139"/>
        <p:cNvGrpSpPr/>
        <p:nvPr/>
      </p:nvGrpSpPr>
      <p:grpSpPr>
        <a:xfrm>
          <a:off x="0" y="0"/>
          <a:ext cx="0" cy="0"/>
          <a:chOff x="0" y="0"/>
          <a:chExt cx="0" cy="0"/>
        </a:xfrm>
      </p:grpSpPr>
      <p:sp>
        <p:nvSpPr>
          <p:cNvPr id="140" name="Google Shape;140;p31"/>
          <p:cNvSpPr txBox="1"/>
          <p:nvPr>
            <p:ph type="ctrTitle"/>
          </p:nvPr>
        </p:nvSpPr>
        <p:spPr>
          <a:xfrm>
            <a:off x="5684694" y="2223240"/>
            <a:ext cx="26268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b="0"/>
            </a:lvl1pPr>
            <a:lvl2pPr lvl="1" algn="ctr" rtl="0">
              <a:spcBef>
                <a:spcPts val="0"/>
              </a:spcBef>
              <a:spcAft>
                <a:spcPts val="0"/>
              </a:spcAft>
              <a:buSzPts val="1800"/>
              <a:buNone/>
              <a:defRPr sz="1800" b="0"/>
            </a:lvl2pPr>
            <a:lvl3pPr lvl="2" algn="ctr" rtl="0">
              <a:spcBef>
                <a:spcPts val="0"/>
              </a:spcBef>
              <a:spcAft>
                <a:spcPts val="0"/>
              </a:spcAft>
              <a:buSzPts val="1800"/>
              <a:buNone/>
              <a:defRPr sz="1800" b="0"/>
            </a:lvl3pPr>
            <a:lvl4pPr lvl="3" algn="ctr" rtl="0">
              <a:spcBef>
                <a:spcPts val="0"/>
              </a:spcBef>
              <a:spcAft>
                <a:spcPts val="0"/>
              </a:spcAft>
              <a:buSzPts val="1800"/>
              <a:buNone/>
              <a:defRPr sz="1800" b="0"/>
            </a:lvl4pPr>
            <a:lvl5pPr lvl="4" algn="ctr" rtl="0">
              <a:spcBef>
                <a:spcPts val="0"/>
              </a:spcBef>
              <a:spcAft>
                <a:spcPts val="0"/>
              </a:spcAft>
              <a:buSzPts val="1800"/>
              <a:buNone/>
              <a:defRPr sz="1800" b="0"/>
            </a:lvl5pPr>
            <a:lvl6pPr lvl="5" algn="ctr" rtl="0">
              <a:spcBef>
                <a:spcPts val="0"/>
              </a:spcBef>
              <a:spcAft>
                <a:spcPts val="0"/>
              </a:spcAft>
              <a:buSzPts val="1800"/>
              <a:buNone/>
              <a:defRPr sz="1800" b="0"/>
            </a:lvl6pPr>
            <a:lvl7pPr lvl="6" algn="ctr" rtl="0">
              <a:spcBef>
                <a:spcPts val="0"/>
              </a:spcBef>
              <a:spcAft>
                <a:spcPts val="0"/>
              </a:spcAft>
              <a:buSzPts val="1800"/>
              <a:buNone/>
              <a:defRPr sz="1800" b="0"/>
            </a:lvl7pPr>
            <a:lvl8pPr lvl="7" algn="ctr" rtl="0">
              <a:spcBef>
                <a:spcPts val="0"/>
              </a:spcBef>
              <a:spcAft>
                <a:spcPts val="0"/>
              </a:spcAft>
              <a:buSzPts val="1800"/>
              <a:buNone/>
              <a:defRPr sz="1800" b="0"/>
            </a:lvl8pPr>
            <a:lvl9pPr lvl="8" algn="ctr" rtl="0">
              <a:spcBef>
                <a:spcPts val="0"/>
              </a:spcBef>
              <a:spcAft>
                <a:spcPts val="0"/>
              </a:spcAft>
              <a:buSzPts val="1800"/>
              <a:buNone/>
              <a:defRPr sz="1800" b="0"/>
            </a:lvl9pPr>
          </a:lstStyle>
          <a:p/>
        </p:txBody>
      </p:sp>
      <p:sp>
        <p:nvSpPr>
          <p:cNvPr id="141" name="Google Shape;141;p31"/>
          <p:cNvSpPr txBox="1"/>
          <p:nvPr>
            <p:ph type="subTitle" idx="1"/>
          </p:nvPr>
        </p:nvSpPr>
        <p:spPr>
          <a:xfrm>
            <a:off x="6112944" y="2676206"/>
            <a:ext cx="1770300" cy="148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p:txBody>
      </p:sp>
      <p:sp>
        <p:nvSpPr>
          <p:cNvPr id="142" name="Google Shape;142;p31"/>
          <p:cNvSpPr txBox="1"/>
          <p:nvPr>
            <p:ph type="ctrTitle" idx="2"/>
          </p:nvPr>
        </p:nvSpPr>
        <p:spPr>
          <a:xfrm>
            <a:off x="3252307" y="2223240"/>
            <a:ext cx="26268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b="0"/>
            </a:lvl1pPr>
            <a:lvl2pPr lvl="1" algn="ctr" rtl="0">
              <a:spcBef>
                <a:spcPts val="0"/>
              </a:spcBef>
              <a:spcAft>
                <a:spcPts val="0"/>
              </a:spcAft>
              <a:buSzPts val="1800"/>
              <a:buNone/>
              <a:defRPr sz="1800" b="0"/>
            </a:lvl2pPr>
            <a:lvl3pPr lvl="2" algn="ctr" rtl="0">
              <a:spcBef>
                <a:spcPts val="0"/>
              </a:spcBef>
              <a:spcAft>
                <a:spcPts val="0"/>
              </a:spcAft>
              <a:buSzPts val="1800"/>
              <a:buNone/>
              <a:defRPr sz="1800" b="0"/>
            </a:lvl3pPr>
            <a:lvl4pPr lvl="3" algn="ctr" rtl="0">
              <a:spcBef>
                <a:spcPts val="0"/>
              </a:spcBef>
              <a:spcAft>
                <a:spcPts val="0"/>
              </a:spcAft>
              <a:buSzPts val="1800"/>
              <a:buNone/>
              <a:defRPr sz="1800" b="0"/>
            </a:lvl4pPr>
            <a:lvl5pPr lvl="4" algn="ctr" rtl="0">
              <a:spcBef>
                <a:spcPts val="0"/>
              </a:spcBef>
              <a:spcAft>
                <a:spcPts val="0"/>
              </a:spcAft>
              <a:buSzPts val="1800"/>
              <a:buNone/>
              <a:defRPr sz="1800" b="0"/>
            </a:lvl5pPr>
            <a:lvl6pPr lvl="5" algn="ctr" rtl="0">
              <a:spcBef>
                <a:spcPts val="0"/>
              </a:spcBef>
              <a:spcAft>
                <a:spcPts val="0"/>
              </a:spcAft>
              <a:buSzPts val="1800"/>
              <a:buNone/>
              <a:defRPr sz="1800" b="0"/>
            </a:lvl6pPr>
            <a:lvl7pPr lvl="6" algn="ctr" rtl="0">
              <a:spcBef>
                <a:spcPts val="0"/>
              </a:spcBef>
              <a:spcAft>
                <a:spcPts val="0"/>
              </a:spcAft>
              <a:buSzPts val="1800"/>
              <a:buNone/>
              <a:defRPr sz="1800" b="0"/>
            </a:lvl7pPr>
            <a:lvl8pPr lvl="7" algn="ctr" rtl="0">
              <a:spcBef>
                <a:spcPts val="0"/>
              </a:spcBef>
              <a:spcAft>
                <a:spcPts val="0"/>
              </a:spcAft>
              <a:buSzPts val="1800"/>
              <a:buNone/>
              <a:defRPr sz="1800" b="0"/>
            </a:lvl8pPr>
            <a:lvl9pPr lvl="8" algn="ctr" rtl="0">
              <a:spcBef>
                <a:spcPts val="0"/>
              </a:spcBef>
              <a:spcAft>
                <a:spcPts val="0"/>
              </a:spcAft>
              <a:buSzPts val="1800"/>
              <a:buNone/>
              <a:defRPr sz="1800" b="0"/>
            </a:lvl9pPr>
          </a:lstStyle>
          <a:p/>
        </p:txBody>
      </p:sp>
      <p:sp>
        <p:nvSpPr>
          <p:cNvPr id="143" name="Google Shape;143;p31"/>
          <p:cNvSpPr txBox="1"/>
          <p:nvPr>
            <p:ph type="subTitle" idx="3"/>
          </p:nvPr>
        </p:nvSpPr>
        <p:spPr>
          <a:xfrm>
            <a:off x="3680557" y="2676202"/>
            <a:ext cx="1770300" cy="148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p:txBody>
      </p:sp>
      <p:sp>
        <p:nvSpPr>
          <p:cNvPr id="144" name="Google Shape;144;p31"/>
          <p:cNvSpPr txBox="1"/>
          <p:nvPr>
            <p:ph type="ctrTitle" idx="4"/>
          </p:nvPr>
        </p:nvSpPr>
        <p:spPr>
          <a:xfrm>
            <a:off x="857374" y="2223250"/>
            <a:ext cx="26586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b="0"/>
            </a:lvl1pPr>
            <a:lvl2pPr lvl="1" algn="ctr" rtl="0">
              <a:spcBef>
                <a:spcPts val="0"/>
              </a:spcBef>
              <a:spcAft>
                <a:spcPts val="0"/>
              </a:spcAft>
              <a:buSzPts val="1800"/>
              <a:buNone/>
              <a:defRPr sz="1800" b="0"/>
            </a:lvl2pPr>
            <a:lvl3pPr lvl="2" algn="ctr" rtl="0">
              <a:spcBef>
                <a:spcPts val="0"/>
              </a:spcBef>
              <a:spcAft>
                <a:spcPts val="0"/>
              </a:spcAft>
              <a:buSzPts val="1800"/>
              <a:buNone/>
              <a:defRPr sz="1800" b="0"/>
            </a:lvl3pPr>
            <a:lvl4pPr lvl="3" algn="ctr" rtl="0">
              <a:spcBef>
                <a:spcPts val="0"/>
              </a:spcBef>
              <a:spcAft>
                <a:spcPts val="0"/>
              </a:spcAft>
              <a:buSzPts val="1800"/>
              <a:buNone/>
              <a:defRPr sz="1800" b="0"/>
            </a:lvl4pPr>
            <a:lvl5pPr lvl="4" algn="ctr" rtl="0">
              <a:spcBef>
                <a:spcPts val="0"/>
              </a:spcBef>
              <a:spcAft>
                <a:spcPts val="0"/>
              </a:spcAft>
              <a:buSzPts val="1800"/>
              <a:buNone/>
              <a:defRPr sz="1800" b="0"/>
            </a:lvl5pPr>
            <a:lvl6pPr lvl="5" algn="ctr" rtl="0">
              <a:spcBef>
                <a:spcPts val="0"/>
              </a:spcBef>
              <a:spcAft>
                <a:spcPts val="0"/>
              </a:spcAft>
              <a:buSzPts val="1800"/>
              <a:buNone/>
              <a:defRPr sz="1800" b="0"/>
            </a:lvl6pPr>
            <a:lvl7pPr lvl="6" algn="ctr" rtl="0">
              <a:spcBef>
                <a:spcPts val="0"/>
              </a:spcBef>
              <a:spcAft>
                <a:spcPts val="0"/>
              </a:spcAft>
              <a:buSzPts val="1800"/>
              <a:buNone/>
              <a:defRPr sz="1800" b="0"/>
            </a:lvl7pPr>
            <a:lvl8pPr lvl="7" algn="ctr" rtl="0">
              <a:spcBef>
                <a:spcPts val="0"/>
              </a:spcBef>
              <a:spcAft>
                <a:spcPts val="0"/>
              </a:spcAft>
              <a:buSzPts val="1800"/>
              <a:buNone/>
              <a:defRPr sz="1800" b="0"/>
            </a:lvl8pPr>
            <a:lvl9pPr lvl="8" algn="ctr" rtl="0">
              <a:spcBef>
                <a:spcPts val="0"/>
              </a:spcBef>
              <a:spcAft>
                <a:spcPts val="0"/>
              </a:spcAft>
              <a:buSzPts val="1800"/>
              <a:buNone/>
              <a:defRPr sz="1800" b="0"/>
            </a:lvl9pPr>
          </a:lstStyle>
          <a:p/>
        </p:txBody>
      </p:sp>
      <p:sp>
        <p:nvSpPr>
          <p:cNvPr id="145" name="Google Shape;145;p31"/>
          <p:cNvSpPr txBox="1"/>
          <p:nvPr>
            <p:ph type="subTitle" idx="5"/>
          </p:nvPr>
        </p:nvSpPr>
        <p:spPr>
          <a:xfrm>
            <a:off x="1394074" y="2676202"/>
            <a:ext cx="1585200" cy="148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p:txBody>
      </p:sp>
      <p:sp>
        <p:nvSpPr>
          <p:cNvPr id="146" name="Google Shape;146;p31"/>
          <p:cNvSpPr txBox="1"/>
          <p:nvPr>
            <p:ph type="ctrTitle" idx="6"/>
          </p:nvPr>
        </p:nvSpPr>
        <p:spPr>
          <a:xfrm>
            <a:off x="1935550" y="359450"/>
            <a:ext cx="5273100" cy="96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hree columns 3">
  <p:cSld name="CUSTOM_3_1">
    <p:spTree>
      <p:nvGrpSpPr>
        <p:cNvPr id="147" name="Shape 147"/>
        <p:cNvGrpSpPr/>
        <p:nvPr/>
      </p:nvGrpSpPr>
      <p:grpSpPr>
        <a:xfrm>
          <a:off x="0" y="0"/>
          <a:ext cx="0" cy="0"/>
          <a:chOff x="0" y="0"/>
          <a:chExt cx="0" cy="0"/>
        </a:xfrm>
      </p:grpSpPr>
      <p:sp>
        <p:nvSpPr>
          <p:cNvPr id="148" name="Google Shape;148;p32"/>
          <p:cNvSpPr txBox="1"/>
          <p:nvPr>
            <p:ph type="ctrTitle"/>
          </p:nvPr>
        </p:nvSpPr>
        <p:spPr>
          <a:xfrm>
            <a:off x="1637060" y="1648700"/>
            <a:ext cx="1671000" cy="40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b="0"/>
            </a:lvl1pPr>
            <a:lvl2pPr lvl="1" algn="ctr" rtl="0">
              <a:spcBef>
                <a:spcPts val="0"/>
              </a:spcBef>
              <a:spcAft>
                <a:spcPts val="0"/>
              </a:spcAft>
              <a:buSzPts val="2000"/>
              <a:buNone/>
              <a:defRPr sz="2000" b="0"/>
            </a:lvl2pPr>
            <a:lvl3pPr lvl="2" algn="ctr" rtl="0">
              <a:spcBef>
                <a:spcPts val="0"/>
              </a:spcBef>
              <a:spcAft>
                <a:spcPts val="0"/>
              </a:spcAft>
              <a:buSzPts val="2000"/>
              <a:buNone/>
              <a:defRPr sz="2000" b="0"/>
            </a:lvl3pPr>
            <a:lvl4pPr lvl="3" algn="ctr" rtl="0">
              <a:spcBef>
                <a:spcPts val="0"/>
              </a:spcBef>
              <a:spcAft>
                <a:spcPts val="0"/>
              </a:spcAft>
              <a:buSzPts val="2000"/>
              <a:buNone/>
              <a:defRPr sz="2000" b="0"/>
            </a:lvl4pPr>
            <a:lvl5pPr lvl="4" algn="ctr" rtl="0">
              <a:spcBef>
                <a:spcPts val="0"/>
              </a:spcBef>
              <a:spcAft>
                <a:spcPts val="0"/>
              </a:spcAft>
              <a:buSzPts val="2000"/>
              <a:buNone/>
              <a:defRPr sz="2000" b="0"/>
            </a:lvl5pPr>
            <a:lvl6pPr lvl="5" algn="ctr" rtl="0">
              <a:spcBef>
                <a:spcPts val="0"/>
              </a:spcBef>
              <a:spcAft>
                <a:spcPts val="0"/>
              </a:spcAft>
              <a:buSzPts val="2000"/>
              <a:buNone/>
              <a:defRPr sz="2000" b="0"/>
            </a:lvl6pPr>
            <a:lvl7pPr lvl="6" algn="ctr" rtl="0">
              <a:spcBef>
                <a:spcPts val="0"/>
              </a:spcBef>
              <a:spcAft>
                <a:spcPts val="0"/>
              </a:spcAft>
              <a:buSzPts val="2000"/>
              <a:buNone/>
              <a:defRPr sz="2000" b="0"/>
            </a:lvl7pPr>
            <a:lvl8pPr lvl="7" algn="ctr" rtl="0">
              <a:spcBef>
                <a:spcPts val="0"/>
              </a:spcBef>
              <a:spcAft>
                <a:spcPts val="0"/>
              </a:spcAft>
              <a:buSzPts val="2000"/>
              <a:buNone/>
              <a:defRPr sz="2000" b="0"/>
            </a:lvl8pPr>
            <a:lvl9pPr lvl="8" algn="ctr" rtl="0">
              <a:spcBef>
                <a:spcPts val="0"/>
              </a:spcBef>
              <a:spcAft>
                <a:spcPts val="0"/>
              </a:spcAft>
              <a:buSzPts val="2000"/>
              <a:buNone/>
              <a:defRPr sz="2000" b="0"/>
            </a:lvl9pPr>
          </a:lstStyle>
          <a:p/>
        </p:txBody>
      </p:sp>
      <p:sp>
        <p:nvSpPr>
          <p:cNvPr id="149" name="Google Shape;149;p32"/>
          <p:cNvSpPr txBox="1"/>
          <p:nvPr>
            <p:ph type="subTitle" idx="1"/>
          </p:nvPr>
        </p:nvSpPr>
        <p:spPr>
          <a:xfrm>
            <a:off x="1621010" y="2054350"/>
            <a:ext cx="1703100" cy="9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p:txBody>
      </p:sp>
      <p:sp>
        <p:nvSpPr>
          <p:cNvPr id="150" name="Google Shape;150;p32"/>
          <p:cNvSpPr txBox="1"/>
          <p:nvPr>
            <p:ph type="ctrTitle" idx="2"/>
          </p:nvPr>
        </p:nvSpPr>
        <p:spPr>
          <a:xfrm>
            <a:off x="1935550" y="359450"/>
            <a:ext cx="5273100" cy="96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1" name="Google Shape;151;p32"/>
          <p:cNvSpPr txBox="1"/>
          <p:nvPr>
            <p:ph type="ctrTitle" idx="3"/>
          </p:nvPr>
        </p:nvSpPr>
        <p:spPr>
          <a:xfrm>
            <a:off x="3736500" y="2959888"/>
            <a:ext cx="1671000" cy="40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b="0"/>
            </a:lvl1pPr>
            <a:lvl2pPr lvl="1" algn="ctr" rtl="0">
              <a:spcBef>
                <a:spcPts val="0"/>
              </a:spcBef>
              <a:spcAft>
                <a:spcPts val="0"/>
              </a:spcAft>
              <a:buSzPts val="2000"/>
              <a:buNone/>
              <a:defRPr sz="2000" b="0"/>
            </a:lvl2pPr>
            <a:lvl3pPr lvl="2" algn="ctr" rtl="0">
              <a:spcBef>
                <a:spcPts val="0"/>
              </a:spcBef>
              <a:spcAft>
                <a:spcPts val="0"/>
              </a:spcAft>
              <a:buSzPts val="2000"/>
              <a:buNone/>
              <a:defRPr sz="2000" b="0"/>
            </a:lvl3pPr>
            <a:lvl4pPr lvl="3" algn="ctr" rtl="0">
              <a:spcBef>
                <a:spcPts val="0"/>
              </a:spcBef>
              <a:spcAft>
                <a:spcPts val="0"/>
              </a:spcAft>
              <a:buSzPts val="2000"/>
              <a:buNone/>
              <a:defRPr sz="2000" b="0"/>
            </a:lvl4pPr>
            <a:lvl5pPr lvl="4" algn="ctr" rtl="0">
              <a:spcBef>
                <a:spcPts val="0"/>
              </a:spcBef>
              <a:spcAft>
                <a:spcPts val="0"/>
              </a:spcAft>
              <a:buSzPts val="2000"/>
              <a:buNone/>
              <a:defRPr sz="2000" b="0"/>
            </a:lvl5pPr>
            <a:lvl6pPr lvl="5" algn="ctr" rtl="0">
              <a:spcBef>
                <a:spcPts val="0"/>
              </a:spcBef>
              <a:spcAft>
                <a:spcPts val="0"/>
              </a:spcAft>
              <a:buSzPts val="2000"/>
              <a:buNone/>
              <a:defRPr sz="2000" b="0"/>
            </a:lvl6pPr>
            <a:lvl7pPr lvl="6" algn="ctr" rtl="0">
              <a:spcBef>
                <a:spcPts val="0"/>
              </a:spcBef>
              <a:spcAft>
                <a:spcPts val="0"/>
              </a:spcAft>
              <a:buSzPts val="2000"/>
              <a:buNone/>
              <a:defRPr sz="2000" b="0"/>
            </a:lvl7pPr>
            <a:lvl8pPr lvl="7" algn="ctr" rtl="0">
              <a:spcBef>
                <a:spcPts val="0"/>
              </a:spcBef>
              <a:spcAft>
                <a:spcPts val="0"/>
              </a:spcAft>
              <a:buSzPts val="2000"/>
              <a:buNone/>
              <a:defRPr sz="2000" b="0"/>
            </a:lvl8pPr>
            <a:lvl9pPr lvl="8" algn="ctr" rtl="0">
              <a:spcBef>
                <a:spcPts val="0"/>
              </a:spcBef>
              <a:spcAft>
                <a:spcPts val="0"/>
              </a:spcAft>
              <a:buSzPts val="2000"/>
              <a:buNone/>
              <a:defRPr sz="2000" b="0"/>
            </a:lvl9pPr>
          </a:lstStyle>
          <a:p/>
        </p:txBody>
      </p:sp>
      <p:sp>
        <p:nvSpPr>
          <p:cNvPr id="152" name="Google Shape;152;p32"/>
          <p:cNvSpPr txBox="1"/>
          <p:nvPr>
            <p:ph type="subTitle" idx="4"/>
          </p:nvPr>
        </p:nvSpPr>
        <p:spPr>
          <a:xfrm>
            <a:off x="3720450" y="3365538"/>
            <a:ext cx="1703100" cy="9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p:txBody>
      </p:sp>
      <p:sp>
        <p:nvSpPr>
          <p:cNvPr id="153" name="Google Shape;153;p32"/>
          <p:cNvSpPr txBox="1"/>
          <p:nvPr>
            <p:ph type="ctrTitle" idx="5"/>
          </p:nvPr>
        </p:nvSpPr>
        <p:spPr>
          <a:xfrm>
            <a:off x="5834740" y="1648725"/>
            <a:ext cx="1673400" cy="40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b="0"/>
            </a:lvl1pPr>
            <a:lvl2pPr lvl="1" algn="ctr" rtl="0">
              <a:spcBef>
                <a:spcPts val="0"/>
              </a:spcBef>
              <a:spcAft>
                <a:spcPts val="0"/>
              </a:spcAft>
              <a:buSzPts val="2000"/>
              <a:buNone/>
              <a:defRPr sz="2000" b="0"/>
            </a:lvl2pPr>
            <a:lvl3pPr lvl="2" algn="ctr" rtl="0">
              <a:spcBef>
                <a:spcPts val="0"/>
              </a:spcBef>
              <a:spcAft>
                <a:spcPts val="0"/>
              </a:spcAft>
              <a:buSzPts val="2000"/>
              <a:buNone/>
              <a:defRPr sz="2000" b="0"/>
            </a:lvl3pPr>
            <a:lvl4pPr lvl="3" algn="ctr" rtl="0">
              <a:spcBef>
                <a:spcPts val="0"/>
              </a:spcBef>
              <a:spcAft>
                <a:spcPts val="0"/>
              </a:spcAft>
              <a:buSzPts val="2000"/>
              <a:buNone/>
              <a:defRPr sz="2000" b="0"/>
            </a:lvl4pPr>
            <a:lvl5pPr lvl="4" algn="ctr" rtl="0">
              <a:spcBef>
                <a:spcPts val="0"/>
              </a:spcBef>
              <a:spcAft>
                <a:spcPts val="0"/>
              </a:spcAft>
              <a:buSzPts val="2000"/>
              <a:buNone/>
              <a:defRPr sz="2000" b="0"/>
            </a:lvl5pPr>
            <a:lvl6pPr lvl="5" algn="ctr" rtl="0">
              <a:spcBef>
                <a:spcPts val="0"/>
              </a:spcBef>
              <a:spcAft>
                <a:spcPts val="0"/>
              </a:spcAft>
              <a:buSzPts val="2000"/>
              <a:buNone/>
              <a:defRPr sz="2000" b="0"/>
            </a:lvl6pPr>
            <a:lvl7pPr lvl="6" algn="ctr" rtl="0">
              <a:spcBef>
                <a:spcPts val="0"/>
              </a:spcBef>
              <a:spcAft>
                <a:spcPts val="0"/>
              </a:spcAft>
              <a:buSzPts val="2000"/>
              <a:buNone/>
              <a:defRPr sz="2000" b="0"/>
            </a:lvl7pPr>
            <a:lvl8pPr lvl="7" algn="ctr" rtl="0">
              <a:spcBef>
                <a:spcPts val="0"/>
              </a:spcBef>
              <a:spcAft>
                <a:spcPts val="0"/>
              </a:spcAft>
              <a:buSzPts val="2000"/>
              <a:buNone/>
              <a:defRPr sz="2000" b="0"/>
            </a:lvl8pPr>
            <a:lvl9pPr lvl="8" algn="ctr" rtl="0">
              <a:spcBef>
                <a:spcPts val="0"/>
              </a:spcBef>
              <a:spcAft>
                <a:spcPts val="0"/>
              </a:spcAft>
              <a:buSzPts val="2000"/>
              <a:buNone/>
              <a:defRPr sz="2000" b="0"/>
            </a:lvl9pPr>
          </a:lstStyle>
          <a:p/>
        </p:txBody>
      </p:sp>
      <p:sp>
        <p:nvSpPr>
          <p:cNvPr id="154" name="Google Shape;154;p32"/>
          <p:cNvSpPr txBox="1"/>
          <p:nvPr>
            <p:ph type="subTitle" idx="6"/>
          </p:nvPr>
        </p:nvSpPr>
        <p:spPr>
          <a:xfrm>
            <a:off x="5819888" y="2054338"/>
            <a:ext cx="1703100" cy="9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hree columns 4">
  <p:cSld name="CUSTOM_3_1_2">
    <p:spTree>
      <p:nvGrpSpPr>
        <p:cNvPr id="155" name="Shape 155"/>
        <p:cNvGrpSpPr/>
        <p:nvPr/>
      </p:nvGrpSpPr>
      <p:grpSpPr>
        <a:xfrm>
          <a:off x="0" y="0"/>
          <a:ext cx="0" cy="0"/>
          <a:chOff x="0" y="0"/>
          <a:chExt cx="0" cy="0"/>
        </a:xfrm>
      </p:grpSpPr>
      <p:sp>
        <p:nvSpPr>
          <p:cNvPr id="156" name="Google Shape;156;p33"/>
          <p:cNvSpPr txBox="1"/>
          <p:nvPr>
            <p:ph type="ctrTitle"/>
          </p:nvPr>
        </p:nvSpPr>
        <p:spPr>
          <a:xfrm>
            <a:off x="2264900" y="1433875"/>
            <a:ext cx="2485200" cy="4056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b="0"/>
            </a:lvl1pPr>
            <a:lvl2pPr lvl="1" algn="ctr" rtl="0">
              <a:spcBef>
                <a:spcPts val="0"/>
              </a:spcBef>
              <a:spcAft>
                <a:spcPts val="0"/>
              </a:spcAft>
              <a:buSzPts val="2000"/>
              <a:buNone/>
              <a:defRPr sz="2000" b="0"/>
            </a:lvl2pPr>
            <a:lvl3pPr lvl="2" algn="ctr" rtl="0">
              <a:spcBef>
                <a:spcPts val="0"/>
              </a:spcBef>
              <a:spcAft>
                <a:spcPts val="0"/>
              </a:spcAft>
              <a:buSzPts val="2000"/>
              <a:buNone/>
              <a:defRPr sz="2000" b="0"/>
            </a:lvl3pPr>
            <a:lvl4pPr lvl="3" algn="ctr" rtl="0">
              <a:spcBef>
                <a:spcPts val="0"/>
              </a:spcBef>
              <a:spcAft>
                <a:spcPts val="0"/>
              </a:spcAft>
              <a:buSzPts val="2000"/>
              <a:buNone/>
              <a:defRPr sz="2000" b="0"/>
            </a:lvl4pPr>
            <a:lvl5pPr lvl="4" algn="ctr" rtl="0">
              <a:spcBef>
                <a:spcPts val="0"/>
              </a:spcBef>
              <a:spcAft>
                <a:spcPts val="0"/>
              </a:spcAft>
              <a:buSzPts val="2000"/>
              <a:buNone/>
              <a:defRPr sz="2000" b="0"/>
            </a:lvl5pPr>
            <a:lvl6pPr lvl="5" algn="ctr" rtl="0">
              <a:spcBef>
                <a:spcPts val="0"/>
              </a:spcBef>
              <a:spcAft>
                <a:spcPts val="0"/>
              </a:spcAft>
              <a:buSzPts val="2000"/>
              <a:buNone/>
              <a:defRPr sz="2000" b="0"/>
            </a:lvl6pPr>
            <a:lvl7pPr lvl="6" algn="ctr" rtl="0">
              <a:spcBef>
                <a:spcPts val="0"/>
              </a:spcBef>
              <a:spcAft>
                <a:spcPts val="0"/>
              </a:spcAft>
              <a:buSzPts val="2000"/>
              <a:buNone/>
              <a:defRPr sz="2000" b="0"/>
            </a:lvl7pPr>
            <a:lvl8pPr lvl="7" algn="ctr" rtl="0">
              <a:spcBef>
                <a:spcPts val="0"/>
              </a:spcBef>
              <a:spcAft>
                <a:spcPts val="0"/>
              </a:spcAft>
              <a:buSzPts val="2000"/>
              <a:buNone/>
              <a:defRPr sz="2000" b="0"/>
            </a:lvl8pPr>
            <a:lvl9pPr lvl="8" algn="ctr" rtl="0">
              <a:spcBef>
                <a:spcPts val="0"/>
              </a:spcBef>
              <a:spcAft>
                <a:spcPts val="0"/>
              </a:spcAft>
              <a:buSzPts val="2000"/>
              <a:buNone/>
              <a:defRPr sz="2000" b="0"/>
            </a:lvl9pPr>
          </a:lstStyle>
          <a:p/>
        </p:txBody>
      </p:sp>
      <p:sp>
        <p:nvSpPr>
          <p:cNvPr id="157" name="Google Shape;157;p33"/>
          <p:cNvSpPr txBox="1"/>
          <p:nvPr>
            <p:ph type="subTitle" idx="1"/>
          </p:nvPr>
        </p:nvSpPr>
        <p:spPr>
          <a:xfrm>
            <a:off x="2264900" y="1839511"/>
            <a:ext cx="2485200" cy="517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atin typeface="Livvic"/>
                <a:ea typeface="Livvic"/>
                <a:cs typeface="Livvic"/>
                <a:sym typeface="Livvic"/>
              </a:defRPr>
            </a:lvl1pPr>
            <a:lvl2pPr lvl="1" rtl="0">
              <a:lnSpc>
                <a:spcPct val="100000"/>
              </a:lnSpc>
              <a:spcBef>
                <a:spcPts val="0"/>
              </a:spcBef>
              <a:spcAft>
                <a:spcPts val="0"/>
              </a:spcAft>
              <a:buNone/>
              <a:defRPr sz="1400">
                <a:latin typeface="Livvic"/>
                <a:ea typeface="Livvic"/>
                <a:cs typeface="Livvic"/>
                <a:sym typeface="Livvic"/>
              </a:defRPr>
            </a:lvl2pPr>
            <a:lvl3pPr lvl="2" rtl="0">
              <a:lnSpc>
                <a:spcPct val="100000"/>
              </a:lnSpc>
              <a:spcBef>
                <a:spcPts val="0"/>
              </a:spcBef>
              <a:spcAft>
                <a:spcPts val="0"/>
              </a:spcAft>
              <a:buNone/>
              <a:defRPr sz="1400">
                <a:latin typeface="Livvic"/>
                <a:ea typeface="Livvic"/>
                <a:cs typeface="Livvic"/>
                <a:sym typeface="Livvic"/>
              </a:defRPr>
            </a:lvl3pPr>
            <a:lvl4pPr lvl="3" rtl="0">
              <a:lnSpc>
                <a:spcPct val="100000"/>
              </a:lnSpc>
              <a:spcBef>
                <a:spcPts val="0"/>
              </a:spcBef>
              <a:spcAft>
                <a:spcPts val="0"/>
              </a:spcAft>
              <a:buNone/>
              <a:defRPr sz="1400">
                <a:latin typeface="Livvic"/>
                <a:ea typeface="Livvic"/>
                <a:cs typeface="Livvic"/>
                <a:sym typeface="Livvic"/>
              </a:defRPr>
            </a:lvl4pPr>
            <a:lvl5pPr lvl="4" rtl="0">
              <a:lnSpc>
                <a:spcPct val="100000"/>
              </a:lnSpc>
              <a:spcBef>
                <a:spcPts val="0"/>
              </a:spcBef>
              <a:spcAft>
                <a:spcPts val="0"/>
              </a:spcAft>
              <a:buNone/>
              <a:defRPr sz="1400">
                <a:latin typeface="Livvic"/>
                <a:ea typeface="Livvic"/>
                <a:cs typeface="Livvic"/>
                <a:sym typeface="Livvic"/>
              </a:defRPr>
            </a:lvl5pPr>
            <a:lvl6pPr lvl="5" rtl="0">
              <a:lnSpc>
                <a:spcPct val="100000"/>
              </a:lnSpc>
              <a:spcBef>
                <a:spcPts val="0"/>
              </a:spcBef>
              <a:spcAft>
                <a:spcPts val="0"/>
              </a:spcAft>
              <a:buNone/>
              <a:defRPr sz="1400">
                <a:latin typeface="Livvic"/>
                <a:ea typeface="Livvic"/>
                <a:cs typeface="Livvic"/>
                <a:sym typeface="Livvic"/>
              </a:defRPr>
            </a:lvl6pPr>
            <a:lvl7pPr lvl="6" rtl="0">
              <a:lnSpc>
                <a:spcPct val="100000"/>
              </a:lnSpc>
              <a:spcBef>
                <a:spcPts val="0"/>
              </a:spcBef>
              <a:spcAft>
                <a:spcPts val="0"/>
              </a:spcAft>
              <a:buNone/>
              <a:defRPr sz="1400">
                <a:latin typeface="Livvic"/>
                <a:ea typeface="Livvic"/>
                <a:cs typeface="Livvic"/>
                <a:sym typeface="Livvic"/>
              </a:defRPr>
            </a:lvl7pPr>
            <a:lvl8pPr lvl="7" rtl="0">
              <a:lnSpc>
                <a:spcPct val="100000"/>
              </a:lnSpc>
              <a:spcBef>
                <a:spcPts val="0"/>
              </a:spcBef>
              <a:spcAft>
                <a:spcPts val="0"/>
              </a:spcAft>
              <a:buNone/>
              <a:defRPr sz="1400">
                <a:latin typeface="Livvic"/>
                <a:ea typeface="Livvic"/>
                <a:cs typeface="Livvic"/>
                <a:sym typeface="Livvic"/>
              </a:defRPr>
            </a:lvl8pPr>
            <a:lvl9pPr lvl="8" rtl="0">
              <a:lnSpc>
                <a:spcPct val="100000"/>
              </a:lnSpc>
              <a:spcBef>
                <a:spcPts val="0"/>
              </a:spcBef>
              <a:spcAft>
                <a:spcPts val="0"/>
              </a:spcAft>
              <a:buNone/>
              <a:defRPr sz="1400">
                <a:latin typeface="Livvic"/>
                <a:ea typeface="Livvic"/>
                <a:cs typeface="Livvic"/>
                <a:sym typeface="Livvic"/>
              </a:defRPr>
            </a:lvl9pPr>
          </a:lstStyle>
          <a:p/>
        </p:txBody>
      </p:sp>
      <p:sp>
        <p:nvSpPr>
          <p:cNvPr id="158" name="Google Shape;158;p33"/>
          <p:cNvSpPr txBox="1"/>
          <p:nvPr>
            <p:ph type="ctrTitle" idx="2"/>
          </p:nvPr>
        </p:nvSpPr>
        <p:spPr>
          <a:xfrm>
            <a:off x="1935550" y="359450"/>
            <a:ext cx="5273100" cy="96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9" name="Google Shape;159;p33"/>
          <p:cNvSpPr txBox="1"/>
          <p:nvPr>
            <p:ph type="ctrTitle" idx="3"/>
          </p:nvPr>
        </p:nvSpPr>
        <p:spPr>
          <a:xfrm>
            <a:off x="2264900" y="2493622"/>
            <a:ext cx="2485200" cy="4056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b="0"/>
            </a:lvl1pPr>
            <a:lvl2pPr lvl="1" algn="ctr" rtl="0">
              <a:spcBef>
                <a:spcPts val="0"/>
              </a:spcBef>
              <a:spcAft>
                <a:spcPts val="0"/>
              </a:spcAft>
              <a:buSzPts val="2000"/>
              <a:buNone/>
              <a:defRPr sz="2000" b="0"/>
            </a:lvl2pPr>
            <a:lvl3pPr lvl="2" algn="ctr" rtl="0">
              <a:spcBef>
                <a:spcPts val="0"/>
              </a:spcBef>
              <a:spcAft>
                <a:spcPts val="0"/>
              </a:spcAft>
              <a:buSzPts val="2000"/>
              <a:buNone/>
              <a:defRPr sz="2000" b="0"/>
            </a:lvl3pPr>
            <a:lvl4pPr lvl="3" algn="ctr" rtl="0">
              <a:spcBef>
                <a:spcPts val="0"/>
              </a:spcBef>
              <a:spcAft>
                <a:spcPts val="0"/>
              </a:spcAft>
              <a:buSzPts val="2000"/>
              <a:buNone/>
              <a:defRPr sz="2000" b="0"/>
            </a:lvl4pPr>
            <a:lvl5pPr lvl="4" algn="ctr" rtl="0">
              <a:spcBef>
                <a:spcPts val="0"/>
              </a:spcBef>
              <a:spcAft>
                <a:spcPts val="0"/>
              </a:spcAft>
              <a:buSzPts val="2000"/>
              <a:buNone/>
              <a:defRPr sz="2000" b="0"/>
            </a:lvl5pPr>
            <a:lvl6pPr lvl="5" algn="ctr" rtl="0">
              <a:spcBef>
                <a:spcPts val="0"/>
              </a:spcBef>
              <a:spcAft>
                <a:spcPts val="0"/>
              </a:spcAft>
              <a:buSzPts val="2000"/>
              <a:buNone/>
              <a:defRPr sz="2000" b="0"/>
            </a:lvl6pPr>
            <a:lvl7pPr lvl="6" algn="ctr" rtl="0">
              <a:spcBef>
                <a:spcPts val="0"/>
              </a:spcBef>
              <a:spcAft>
                <a:spcPts val="0"/>
              </a:spcAft>
              <a:buSzPts val="2000"/>
              <a:buNone/>
              <a:defRPr sz="2000" b="0"/>
            </a:lvl7pPr>
            <a:lvl8pPr lvl="7" algn="ctr" rtl="0">
              <a:spcBef>
                <a:spcPts val="0"/>
              </a:spcBef>
              <a:spcAft>
                <a:spcPts val="0"/>
              </a:spcAft>
              <a:buSzPts val="2000"/>
              <a:buNone/>
              <a:defRPr sz="2000" b="0"/>
            </a:lvl8pPr>
            <a:lvl9pPr lvl="8" algn="ctr" rtl="0">
              <a:spcBef>
                <a:spcPts val="0"/>
              </a:spcBef>
              <a:spcAft>
                <a:spcPts val="0"/>
              </a:spcAft>
              <a:buSzPts val="2000"/>
              <a:buNone/>
              <a:defRPr sz="2000" b="0"/>
            </a:lvl9pPr>
          </a:lstStyle>
          <a:p/>
        </p:txBody>
      </p:sp>
      <p:sp>
        <p:nvSpPr>
          <p:cNvPr id="160" name="Google Shape;160;p33"/>
          <p:cNvSpPr txBox="1"/>
          <p:nvPr>
            <p:ph type="subTitle" idx="4"/>
          </p:nvPr>
        </p:nvSpPr>
        <p:spPr>
          <a:xfrm>
            <a:off x="2264900" y="2899243"/>
            <a:ext cx="2485200" cy="517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atin typeface="Livvic"/>
                <a:ea typeface="Livvic"/>
                <a:cs typeface="Livvic"/>
                <a:sym typeface="Livvic"/>
              </a:defRPr>
            </a:lvl1pPr>
            <a:lvl2pPr lvl="1" rtl="0">
              <a:lnSpc>
                <a:spcPct val="100000"/>
              </a:lnSpc>
              <a:spcBef>
                <a:spcPts val="0"/>
              </a:spcBef>
              <a:spcAft>
                <a:spcPts val="0"/>
              </a:spcAft>
              <a:buNone/>
              <a:defRPr sz="1400">
                <a:latin typeface="Livvic"/>
                <a:ea typeface="Livvic"/>
                <a:cs typeface="Livvic"/>
                <a:sym typeface="Livvic"/>
              </a:defRPr>
            </a:lvl2pPr>
            <a:lvl3pPr lvl="2" rtl="0">
              <a:lnSpc>
                <a:spcPct val="100000"/>
              </a:lnSpc>
              <a:spcBef>
                <a:spcPts val="0"/>
              </a:spcBef>
              <a:spcAft>
                <a:spcPts val="0"/>
              </a:spcAft>
              <a:buNone/>
              <a:defRPr sz="1400">
                <a:latin typeface="Livvic"/>
                <a:ea typeface="Livvic"/>
                <a:cs typeface="Livvic"/>
                <a:sym typeface="Livvic"/>
              </a:defRPr>
            </a:lvl3pPr>
            <a:lvl4pPr lvl="3" rtl="0">
              <a:lnSpc>
                <a:spcPct val="100000"/>
              </a:lnSpc>
              <a:spcBef>
                <a:spcPts val="0"/>
              </a:spcBef>
              <a:spcAft>
                <a:spcPts val="0"/>
              </a:spcAft>
              <a:buNone/>
              <a:defRPr sz="1400">
                <a:latin typeface="Livvic"/>
                <a:ea typeface="Livvic"/>
                <a:cs typeface="Livvic"/>
                <a:sym typeface="Livvic"/>
              </a:defRPr>
            </a:lvl4pPr>
            <a:lvl5pPr lvl="4" rtl="0">
              <a:lnSpc>
                <a:spcPct val="100000"/>
              </a:lnSpc>
              <a:spcBef>
                <a:spcPts val="0"/>
              </a:spcBef>
              <a:spcAft>
                <a:spcPts val="0"/>
              </a:spcAft>
              <a:buNone/>
              <a:defRPr sz="1400">
                <a:latin typeface="Livvic"/>
                <a:ea typeface="Livvic"/>
                <a:cs typeface="Livvic"/>
                <a:sym typeface="Livvic"/>
              </a:defRPr>
            </a:lvl5pPr>
            <a:lvl6pPr lvl="5" rtl="0">
              <a:lnSpc>
                <a:spcPct val="100000"/>
              </a:lnSpc>
              <a:spcBef>
                <a:spcPts val="0"/>
              </a:spcBef>
              <a:spcAft>
                <a:spcPts val="0"/>
              </a:spcAft>
              <a:buNone/>
              <a:defRPr sz="1400">
                <a:latin typeface="Livvic"/>
                <a:ea typeface="Livvic"/>
                <a:cs typeface="Livvic"/>
                <a:sym typeface="Livvic"/>
              </a:defRPr>
            </a:lvl6pPr>
            <a:lvl7pPr lvl="6" rtl="0">
              <a:lnSpc>
                <a:spcPct val="100000"/>
              </a:lnSpc>
              <a:spcBef>
                <a:spcPts val="0"/>
              </a:spcBef>
              <a:spcAft>
                <a:spcPts val="0"/>
              </a:spcAft>
              <a:buNone/>
              <a:defRPr sz="1400">
                <a:latin typeface="Livvic"/>
                <a:ea typeface="Livvic"/>
                <a:cs typeface="Livvic"/>
                <a:sym typeface="Livvic"/>
              </a:defRPr>
            </a:lvl7pPr>
            <a:lvl8pPr lvl="7" rtl="0">
              <a:lnSpc>
                <a:spcPct val="100000"/>
              </a:lnSpc>
              <a:spcBef>
                <a:spcPts val="0"/>
              </a:spcBef>
              <a:spcAft>
                <a:spcPts val="0"/>
              </a:spcAft>
              <a:buNone/>
              <a:defRPr sz="1400">
                <a:latin typeface="Livvic"/>
                <a:ea typeface="Livvic"/>
                <a:cs typeface="Livvic"/>
                <a:sym typeface="Livvic"/>
              </a:defRPr>
            </a:lvl8pPr>
            <a:lvl9pPr lvl="8" rtl="0">
              <a:lnSpc>
                <a:spcPct val="100000"/>
              </a:lnSpc>
              <a:spcBef>
                <a:spcPts val="0"/>
              </a:spcBef>
              <a:spcAft>
                <a:spcPts val="0"/>
              </a:spcAft>
              <a:buNone/>
              <a:defRPr sz="1400">
                <a:latin typeface="Livvic"/>
                <a:ea typeface="Livvic"/>
                <a:cs typeface="Livvic"/>
                <a:sym typeface="Livvic"/>
              </a:defRPr>
            </a:lvl9pPr>
          </a:lstStyle>
          <a:p/>
        </p:txBody>
      </p:sp>
      <p:sp>
        <p:nvSpPr>
          <p:cNvPr id="161" name="Google Shape;161;p33"/>
          <p:cNvSpPr txBox="1"/>
          <p:nvPr>
            <p:ph type="ctrTitle" idx="5"/>
          </p:nvPr>
        </p:nvSpPr>
        <p:spPr>
          <a:xfrm>
            <a:off x="2264900" y="3553370"/>
            <a:ext cx="2485200" cy="4056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b="0"/>
            </a:lvl1pPr>
            <a:lvl2pPr lvl="1" algn="ctr" rtl="0">
              <a:spcBef>
                <a:spcPts val="0"/>
              </a:spcBef>
              <a:spcAft>
                <a:spcPts val="0"/>
              </a:spcAft>
              <a:buSzPts val="2000"/>
              <a:buNone/>
              <a:defRPr sz="2000" b="0"/>
            </a:lvl2pPr>
            <a:lvl3pPr lvl="2" algn="ctr" rtl="0">
              <a:spcBef>
                <a:spcPts val="0"/>
              </a:spcBef>
              <a:spcAft>
                <a:spcPts val="0"/>
              </a:spcAft>
              <a:buSzPts val="2000"/>
              <a:buNone/>
              <a:defRPr sz="2000" b="0"/>
            </a:lvl3pPr>
            <a:lvl4pPr lvl="3" algn="ctr" rtl="0">
              <a:spcBef>
                <a:spcPts val="0"/>
              </a:spcBef>
              <a:spcAft>
                <a:spcPts val="0"/>
              </a:spcAft>
              <a:buSzPts val="2000"/>
              <a:buNone/>
              <a:defRPr sz="2000" b="0"/>
            </a:lvl4pPr>
            <a:lvl5pPr lvl="4" algn="ctr" rtl="0">
              <a:spcBef>
                <a:spcPts val="0"/>
              </a:spcBef>
              <a:spcAft>
                <a:spcPts val="0"/>
              </a:spcAft>
              <a:buSzPts val="2000"/>
              <a:buNone/>
              <a:defRPr sz="2000" b="0"/>
            </a:lvl5pPr>
            <a:lvl6pPr lvl="5" algn="ctr" rtl="0">
              <a:spcBef>
                <a:spcPts val="0"/>
              </a:spcBef>
              <a:spcAft>
                <a:spcPts val="0"/>
              </a:spcAft>
              <a:buSzPts val="2000"/>
              <a:buNone/>
              <a:defRPr sz="2000" b="0"/>
            </a:lvl6pPr>
            <a:lvl7pPr lvl="6" algn="ctr" rtl="0">
              <a:spcBef>
                <a:spcPts val="0"/>
              </a:spcBef>
              <a:spcAft>
                <a:spcPts val="0"/>
              </a:spcAft>
              <a:buSzPts val="2000"/>
              <a:buNone/>
              <a:defRPr sz="2000" b="0"/>
            </a:lvl7pPr>
            <a:lvl8pPr lvl="7" algn="ctr" rtl="0">
              <a:spcBef>
                <a:spcPts val="0"/>
              </a:spcBef>
              <a:spcAft>
                <a:spcPts val="0"/>
              </a:spcAft>
              <a:buSzPts val="2000"/>
              <a:buNone/>
              <a:defRPr sz="2000" b="0"/>
            </a:lvl8pPr>
            <a:lvl9pPr lvl="8" algn="ctr" rtl="0">
              <a:spcBef>
                <a:spcPts val="0"/>
              </a:spcBef>
              <a:spcAft>
                <a:spcPts val="0"/>
              </a:spcAft>
              <a:buSzPts val="2000"/>
              <a:buNone/>
              <a:defRPr sz="2000" b="0"/>
            </a:lvl9pPr>
          </a:lstStyle>
          <a:p/>
        </p:txBody>
      </p:sp>
      <p:sp>
        <p:nvSpPr>
          <p:cNvPr id="162" name="Google Shape;162;p33"/>
          <p:cNvSpPr txBox="1"/>
          <p:nvPr>
            <p:ph type="subTitle" idx="6"/>
          </p:nvPr>
        </p:nvSpPr>
        <p:spPr>
          <a:xfrm>
            <a:off x="2264900" y="3958975"/>
            <a:ext cx="2485200" cy="517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atin typeface="Livvic"/>
                <a:ea typeface="Livvic"/>
                <a:cs typeface="Livvic"/>
                <a:sym typeface="Livvic"/>
              </a:defRPr>
            </a:lvl1pPr>
            <a:lvl2pPr lvl="1" rtl="0">
              <a:lnSpc>
                <a:spcPct val="100000"/>
              </a:lnSpc>
              <a:spcBef>
                <a:spcPts val="0"/>
              </a:spcBef>
              <a:spcAft>
                <a:spcPts val="0"/>
              </a:spcAft>
              <a:buNone/>
              <a:defRPr sz="1400">
                <a:latin typeface="Livvic"/>
                <a:ea typeface="Livvic"/>
                <a:cs typeface="Livvic"/>
                <a:sym typeface="Livvic"/>
              </a:defRPr>
            </a:lvl2pPr>
            <a:lvl3pPr lvl="2" rtl="0">
              <a:lnSpc>
                <a:spcPct val="100000"/>
              </a:lnSpc>
              <a:spcBef>
                <a:spcPts val="0"/>
              </a:spcBef>
              <a:spcAft>
                <a:spcPts val="0"/>
              </a:spcAft>
              <a:buNone/>
              <a:defRPr sz="1400">
                <a:latin typeface="Livvic"/>
                <a:ea typeface="Livvic"/>
                <a:cs typeface="Livvic"/>
                <a:sym typeface="Livvic"/>
              </a:defRPr>
            </a:lvl3pPr>
            <a:lvl4pPr lvl="3" rtl="0">
              <a:lnSpc>
                <a:spcPct val="100000"/>
              </a:lnSpc>
              <a:spcBef>
                <a:spcPts val="0"/>
              </a:spcBef>
              <a:spcAft>
                <a:spcPts val="0"/>
              </a:spcAft>
              <a:buNone/>
              <a:defRPr sz="1400">
                <a:latin typeface="Livvic"/>
                <a:ea typeface="Livvic"/>
                <a:cs typeface="Livvic"/>
                <a:sym typeface="Livvic"/>
              </a:defRPr>
            </a:lvl4pPr>
            <a:lvl5pPr lvl="4" rtl="0">
              <a:lnSpc>
                <a:spcPct val="100000"/>
              </a:lnSpc>
              <a:spcBef>
                <a:spcPts val="0"/>
              </a:spcBef>
              <a:spcAft>
                <a:spcPts val="0"/>
              </a:spcAft>
              <a:buNone/>
              <a:defRPr sz="1400">
                <a:latin typeface="Livvic"/>
                <a:ea typeface="Livvic"/>
                <a:cs typeface="Livvic"/>
                <a:sym typeface="Livvic"/>
              </a:defRPr>
            </a:lvl5pPr>
            <a:lvl6pPr lvl="5" rtl="0">
              <a:lnSpc>
                <a:spcPct val="100000"/>
              </a:lnSpc>
              <a:spcBef>
                <a:spcPts val="0"/>
              </a:spcBef>
              <a:spcAft>
                <a:spcPts val="0"/>
              </a:spcAft>
              <a:buNone/>
              <a:defRPr sz="1400">
                <a:latin typeface="Livvic"/>
                <a:ea typeface="Livvic"/>
                <a:cs typeface="Livvic"/>
                <a:sym typeface="Livvic"/>
              </a:defRPr>
            </a:lvl6pPr>
            <a:lvl7pPr lvl="6" rtl="0">
              <a:lnSpc>
                <a:spcPct val="100000"/>
              </a:lnSpc>
              <a:spcBef>
                <a:spcPts val="0"/>
              </a:spcBef>
              <a:spcAft>
                <a:spcPts val="0"/>
              </a:spcAft>
              <a:buNone/>
              <a:defRPr sz="1400">
                <a:latin typeface="Livvic"/>
                <a:ea typeface="Livvic"/>
                <a:cs typeface="Livvic"/>
                <a:sym typeface="Livvic"/>
              </a:defRPr>
            </a:lvl7pPr>
            <a:lvl8pPr lvl="7" rtl="0">
              <a:lnSpc>
                <a:spcPct val="100000"/>
              </a:lnSpc>
              <a:spcBef>
                <a:spcPts val="0"/>
              </a:spcBef>
              <a:spcAft>
                <a:spcPts val="0"/>
              </a:spcAft>
              <a:buNone/>
              <a:defRPr sz="1400">
                <a:latin typeface="Livvic"/>
                <a:ea typeface="Livvic"/>
                <a:cs typeface="Livvic"/>
                <a:sym typeface="Livvic"/>
              </a:defRPr>
            </a:lvl8pPr>
            <a:lvl9pPr lvl="8" rtl="0">
              <a:lnSpc>
                <a:spcPct val="100000"/>
              </a:lnSpc>
              <a:spcBef>
                <a:spcPts val="0"/>
              </a:spcBef>
              <a:spcAft>
                <a:spcPts val="0"/>
              </a:spcAft>
              <a:buNone/>
              <a:defRPr sz="1400">
                <a:latin typeface="Livvic"/>
                <a:ea typeface="Livvic"/>
                <a:cs typeface="Livvic"/>
                <a:sym typeface="Livvic"/>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hree columns 4">
  <p:cSld name="CUSTOM_3_1_1">
    <p:spTree>
      <p:nvGrpSpPr>
        <p:cNvPr id="163" name="Shape 163"/>
        <p:cNvGrpSpPr/>
        <p:nvPr/>
      </p:nvGrpSpPr>
      <p:grpSpPr>
        <a:xfrm>
          <a:off x="0" y="0"/>
          <a:ext cx="0" cy="0"/>
          <a:chOff x="0" y="0"/>
          <a:chExt cx="0" cy="0"/>
        </a:xfrm>
      </p:grpSpPr>
      <p:sp>
        <p:nvSpPr>
          <p:cNvPr id="164" name="Google Shape;164;p34"/>
          <p:cNvSpPr txBox="1"/>
          <p:nvPr>
            <p:ph type="ctrTitle"/>
          </p:nvPr>
        </p:nvSpPr>
        <p:spPr>
          <a:xfrm>
            <a:off x="1024096" y="1555625"/>
            <a:ext cx="2798700" cy="4332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b="0"/>
            </a:lvl1pPr>
            <a:lvl2pPr lvl="1" algn="ctr" rtl="0">
              <a:spcBef>
                <a:spcPts val="0"/>
              </a:spcBef>
              <a:spcAft>
                <a:spcPts val="0"/>
              </a:spcAft>
              <a:buSzPts val="2000"/>
              <a:buNone/>
              <a:defRPr sz="2000" b="0"/>
            </a:lvl2pPr>
            <a:lvl3pPr lvl="2" algn="ctr" rtl="0">
              <a:spcBef>
                <a:spcPts val="0"/>
              </a:spcBef>
              <a:spcAft>
                <a:spcPts val="0"/>
              </a:spcAft>
              <a:buSzPts val="2000"/>
              <a:buNone/>
              <a:defRPr sz="2000" b="0"/>
            </a:lvl3pPr>
            <a:lvl4pPr lvl="3" algn="ctr" rtl="0">
              <a:spcBef>
                <a:spcPts val="0"/>
              </a:spcBef>
              <a:spcAft>
                <a:spcPts val="0"/>
              </a:spcAft>
              <a:buSzPts val="2000"/>
              <a:buNone/>
              <a:defRPr sz="2000" b="0"/>
            </a:lvl4pPr>
            <a:lvl5pPr lvl="4" algn="ctr" rtl="0">
              <a:spcBef>
                <a:spcPts val="0"/>
              </a:spcBef>
              <a:spcAft>
                <a:spcPts val="0"/>
              </a:spcAft>
              <a:buSzPts val="2000"/>
              <a:buNone/>
              <a:defRPr sz="2000" b="0"/>
            </a:lvl5pPr>
            <a:lvl6pPr lvl="5" algn="ctr" rtl="0">
              <a:spcBef>
                <a:spcPts val="0"/>
              </a:spcBef>
              <a:spcAft>
                <a:spcPts val="0"/>
              </a:spcAft>
              <a:buSzPts val="2000"/>
              <a:buNone/>
              <a:defRPr sz="2000" b="0"/>
            </a:lvl6pPr>
            <a:lvl7pPr lvl="6" algn="ctr" rtl="0">
              <a:spcBef>
                <a:spcPts val="0"/>
              </a:spcBef>
              <a:spcAft>
                <a:spcPts val="0"/>
              </a:spcAft>
              <a:buSzPts val="2000"/>
              <a:buNone/>
              <a:defRPr sz="2000" b="0"/>
            </a:lvl7pPr>
            <a:lvl8pPr lvl="7" algn="ctr" rtl="0">
              <a:spcBef>
                <a:spcPts val="0"/>
              </a:spcBef>
              <a:spcAft>
                <a:spcPts val="0"/>
              </a:spcAft>
              <a:buSzPts val="2000"/>
              <a:buNone/>
              <a:defRPr sz="2000" b="0"/>
            </a:lvl8pPr>
            <a:lvl9pPr lvl="8" algn="ctr" rtl="0">
              <a:spcBef>
                <a:spcPts val="0"/>
              </a:spcBef>
              <a:spcAft>
                <a:spcPts val="0"/>
              </a:spcAft>
              <a:buSzPts val="2000"/>
              <a:buNone/>
              <a:defRPr sz="2000" b="0"/>
            </a:lvl9pPr>
          </a:lstStyle>
          <a:p/>
        </p:txBody>
      </p:sp>
      <p:sp>
        <p:nvSpPr>
          <p:cNvPr id="165" name="Google Shape;165;p34"/>
          <p:cNvSpPr txBox="1"/>
          <p:nvPr>
            <p:ph type="subTitle" idx="1"/>
          </p:nvPr>
        </p:nvSpPr>
        <p:spPr>
          <a:xfrm>
            <a:off x="1010596" y="1988825"/>
            <a:ext cx="2825700" cy="220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atin typeface="Livvic"/>
                <a:ea typeface="Livvic"/>
                <a:cs typeface="Livvic"/>
                <a:sym typeface="Livvic"/>
              </a:defRPr>
            </a:lvl1pPr>
            <a:lvl2pPr lvl="1" rtl="0">
              <a:lnSpc>
                <a:spcPct val="100000"/>
              </a:lnSpc>
              <a:spcBef>
                <a:spcPts val="1600"/>
              </a:spcBef>
              <a:spcAft>
                <a:spcPts val="0"/>
              </a:spcAft>
              <a:buNone/>
              <a:defRPr sz="1400">
                <a:latin typeface="Livvic"/>
                <a:ea typeface="Livvic"/>
                <a:cs typeface="Livvic"/>
                <a:sym typeface="Livvic"/>
              </a:defRPr>
            </a:lvl2pPr>
            <a:lvl3pPr lvl="2" rtl="0">
              <a:lnSpc>
                <a:spcPct val="100000"/>
              </a:lnSpc>
              <a:spcBef>
                <a:spcPts val="1600"/>
              </a:spcBef>
              <a:spcAft>
                <a:spcPts val="0"/>
              </a:spcAft>
              <a:buNone/>
              <a:defRPr sz="1400">
                <a:latin typeface="Livvic"/>
                <a:ea typeface="Livvic"/>
                <a:cs typeface="Livvic"/>
                <a:sym typeface="Livvic"/>
              </a:defRPr>
            </a:lvl3pPr>
            <a:lvl4pPr lvl="3" rtl="0">
              <a:lnSpc>
                <a:spcPct val="100000"/>
              </a:lnSpc>
              <a:spcBef>
                <a:spcPts val="1600"/>
              </a:spcBef>
              <a:spcAft>
                <a:spcPts val="0"/>
              </a:spcAft>
              <a:buNone/>
              <a:defRPr sz="1400">
                <a:latin typeface="Livvic"/>
                <a:ea typeface="Livvic"/>
                <a:cs typeface="Livvic"/>
                <a:sym typeface="Livvic"/>
              </a:defRPr>
            </a:lvl4pPr>
            <a:lvl5pPr lvl="4" rtl="0">
              <a:lnSpc>
                <a:spcPct val="100000"/>
              </a:lnSpc>
              <a:spcBef>
                <a:spcPts val="1600"/>
              </a:spcBef>
              <a:spcAft>
                <a:spcPts val="0"/>
              </a:spcAft>
              <a:buNone/>
              <a:defRPr sz="1400">
                <a:latin typeface="Livvic"/>
                <a:ea typeface="Livvic"/>
                <a:cs typeface="Livvic"/>
                <a:sym typeface="Livvic"/>
              </a:defRPr>
            </a:lvl5pPr>
            <a:lvl6pPr lvl="5" rtl="0">
              <a:lnSpc>
                <a:spcPct val="100000"/>
              </a:lnSpc>
              <a:spcBef>
                <a:spcPts val="1600"/>
              </a:spcBef>
              <a:spcAft>
                <a:spcPts val="0"/>
              </a:spcAft>
              <a:buNone/>
              <a:defRPr sz="1400">
                <a:latin typeface="Livvic"/>
                <a:ea typeface="Livvic"/>
                <a:cs typeface="Livvic"/>
                <a:sym typeface="Livvic"/>
              </a:defRPr>
            </a:lvl6pPr>
            <a:lvl7pPr lvl="6" rtl="0">
              <a:lnSpc>
                <a:spcPct val="100000"/>
              </a:lnSpc>
              <a:spcBef>
                <a:spcPts val="1600"/>
              </a:spcBef>
              <a:spcAft>
                <a:spcPts val="0"/>
              </a:spcAft>
              <a:buNone/>
              <a:defRPr sz="1400">
                <a:latin typeface="Livvic"/>
                <a:ea typeface="Livvic"/>
                <a:cs typeface="Livvic"/>
                <a:sym typeface="Livvic"/>
              </a:defRPr>
            </a:lvl7pPr>
            <a:lvl8pPr lvl="7" rtl="0">
              <a:lnSpc>
                <a:spcPct val="100000"/>
              </a:lnSpc>
              <a:spcBef>
                <a:spcPts val="1600"/>
              </a:spcBef>
              <a:spcAft>
                <a:spcPts val="0"/>
              </a:spcAft>
              <a:buNone/>
              <a:defRPr sz="1400">
                <a:latin typeface="Livvic"/>
                <a:ea typeface="Livvic"/>
                <a:cs typeface="Livvic"/>
                <a:sym typeface="Livvic"/>
              </a:defRPr>
            </a:lvl8pPr>
            <a:lvl9pPr lvl="8" rtl="0">
              <a:lnSpc>
                <a:spcPct val="100000"/>
              </a:lnSpc>
              <a:spcBef>
                <a:spcPts val="1600"/>
              </a:spcBef>
              <a:spcAft>
                <a:spcPts val="1600"/>
              </a:spcAft>
              <a:buNone/>
              <a:defRPr sz="1400">
                <a:latin typeface="Livvic"/>
                <a:ea typeface="Livvic"/>
                <a:cs typeface="Livvic"/>
                <a:sym typeface="Livvic"/>
              </a:defRPr>
            </a:lvl9pPr>
          </a:lstStyle>
          <a:p/>
        </p:txBody>
      </p:sp>
      <p:sp>
        <p:nvSpPr>
          <p:cNvPr id="166" name="Google Shape;166;p34"/>
          <p:cNvSpPr txBox="1"/>
          <p:nvPr>
            <p:ph type="ctrTitle" idx="2"/>
          </p:nvPr>
        </p:nvSpPr>
        <p:spPr>
          <a:xfrm>
            <a:off x="1935550" y="359450"/>
            <a:ext cx="5273100" cy="57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67" name="Google Shape;167;p34"/>
          <p:cNvSpPr txBox="1"/>
          <p:nvPr>
            <p:ph type="ctrTitle" idx="3"/>
          </p:nvPr>
        </p:nvSpPr>
        <p:spPr>
          <a:xfrm>
            <a:off x="4294316" y="3032100"/>
            <a:ext cx="3858600" cy="4056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b="0"/>
            </a:lvl1pPr>
            <a:lvl2pPr lvl="1" algn="ctr" rtl="0">
              <a:spcBef>
                <a:spcPts val="0"/>
              </a:spcBef>
              <a:spcAft>
                <a:spcPts val="0"/>
              </a:spcAft>
              <a:buSzPts val="2000"/>
              <a:buNone/>
              <a:defRPr sz="2000" b="0"/>
            </a:lvl2pPr>
            <a:lvl3pPr lvl="2" algn="ctr" rtl="0">
              <a:spcBef>
                <a:spcPts val="0"/>
              </a:spcBef>
              <a:spcAft>
                <a:spcPts val="0"/>
              </a:spcAft>
              <a:buSzPts val="2000"/>
              <a:buNone/>
              <a:defRPr sz="2000" b="0"/>
            </a:lvl3pPr>
            <a:lvl4pPr lvl="3" algn="ctr" rtl="0">
              <a:spcBef>
                <a:spcPts val="0"/>
              </a:spcBef>
              <a:spcAft>
                <a:spcPts val="0"/>
              </a:spcAft>
              <a:buSzPts val="2000"/>
              <a:buNone/>
              <a:defRPr sz="2000" b="0"/>
            </a:lvl4pPr>
            <a:lvl5pPr lvl="4" algn="ctr" rtl="0">
              <a:spcBef>
                <a:spcPts val="0"/>
              </a:spcBef>
              <a:spcAft>
                <a:spcPts val="0"/>
              </a:spcAft>
              <a:buSzPts val="2000"/>
              <a:buNone/>
              <a:defRPr sz="2000" b="0"/>
            </a:lvl5pPr>
            <a:lvl6pPr lvl="5" algn="ctr" rtl="0">
              <a:spcBef>
                <a:spcPts val="0"/>
              </a:spcBef>
              <a:spcAft>
                <a:spcPts val="0"/>
              </a:spcAft>
              <a:buSzPts val="2000"/>
              <a:buNone/>
              <a:defRPr sz="2000" b="0"/>
            </a:lvl6pPr>
            <a:lvl7pPr lvl="6" algn="ctr" rtl="0">
              <a:spcBef>
                <a:spcPts val="0"/>
              </a:spcBef>
              <a:spcAft>
                <a:spcPts val="0"/>
              </a:spcAft>
              <a:buSzPts val="2000"/>
              <a:buNone/>
              <a:defRPr sz="2000" b="0"/>
            </a:lvl7pPr>
            <a:lvl8pPr lvl="7" algn="ctr" rtl="0">
              <a:spcBef>
                <a:spcPts val="0"/>
              </a:spcBef>
              <a:spcAft>
                <a:spcPts val="0"/>
              </a:spcAft>
              <a:buSzPts val="2000"/>
              <a:buNone/>
              <a:defRPr sz="2000" b="0"/>
            </a:lvl8pPr>
            <a:lvl9pPr lvl="8" algn="ctr" rtl="0">
              <a:spcBef>
                <a:spcPts val="0"/>
              </a:spcBef>
              <a:spcAft>
                <a:spcPts val="0"/>
              </a:spcAft>
              <a:buSzPts val="2000"/>
              <a:buNone/>
              <a:defRPr sz="2000" b="0"/>
            </a:lvl9pPr>
          </a:lstStyle>
          <a:p/>
        </p:txBody>
      </p:sp>
      <p:sp>
        <p:nvSpPr>
          <p:cNvPr id="168" name="Google Shape;168;p34"/>
          <p:cNvSpPr txBox="1"/>
          <p:nvPr>
            <p:ph type="subTitle" idx="4"/>
          </p:nvPr>
        </p:nvSpPr>
        <p:spPr>
          <a:xfrm>
            <a:off x="4294316" y="3437760"/>
            <a:ext cx="3858600" cy="705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atin typeface="Livvic"/>
                <a:ea typeface="Livvic"/>
                <a:cs typeface="Livvic"/>
                <a:sym typeface="Livvic"/>
              </a:defRPr>
            </a:lvl1pPr>
            <a:lvl2pPr lvl="1" rtl="0">
              <a:lnSpc>
                <a:spcPct val="100000"/>
              </a:lnSpc>
              <a:spcBef>
                <a:spcPts val="0"/>
              </a:spcBef>
              <a:spcAft>
                <a:spcPts val="0"/>
              </a:spcAft>
              <a:buNone/>
              <a:defRPr sz="1400">
                <a:latin typeface="Livvic"/>
                <a:ea typeface="Livvic"/>
                <a:cs typeface="Livvic"/>
                <a:sym typeface="Livvic"/>
              </a:defRPr>
            </a:lvl2pPr>
            <a:lvl3pPr lvl="2" rtl="0">
              <a:lnSpc>
                <a:spcPct val="100000"/>
              </a:lnSpc>
              <a:spcBef>
                <a:spcPts val="0"/>
              </a:spcBef>
              <a:spcAft>
                <a:spcPts val="0"/>
              </a:spcAft>
              <a:buNone/>
              <a:defRPr sz="1400">
                <a:latin typeface="Livvic"/>
                <a:ea typeface="Livvic"/>
                <a:cs typeface="Livvic"/>
                <a:sym typeface="Livvic"/>
              </a:defRPr>
            </a:lvl3pPr>
            <a:lvl4pPr lvl="3" rtl="0">
              <a:lnSpc>
                <a:spcPct val="100000"/>
              </a:lnSpc>
              <a:spcBef>
                <a:spcPts val="0"/>
              </a:spcBef>
              <a:spcAft>
                <a:spcPts val="0"/>
              </a:spcAft>
              <a:buNone/>
              <a:defRPr sz="1400">
                <a:latin typeface="Livvic"/>
                <a:ea typeface="Livvic"/>
                <a:cs typeface="Livvic"/>
                <a:sym typeface="Livvic"/>
              </a:defRPr>
            </a:lvl4pPr>
            <a:lvl5pPr lvl="4" rtl="0">
              <a:lnSpc>
                <a:spcPct val="100000"/>
              </a:lnSpc>
              <a:spcBef>
                <a:spcPts val="0"/>
              </a:spcBef>
              <a:spcAft>
                <a:spcPts val="0"/>
              </a:spcAft>
              <a:buNone/>
              <a:defRPr sz="1400">
                <a:latin typeface="Livvic"/>
                <a:ea typeface="Livvic"/>
                <a:cs typeface="Livvic"/>
                <a:sym typeface="Livvic"/>
              </a:defRPr>
            </a:lvl5pPr>
            <a:lvl6pPr lvl="5" rtl="0">
              <a:lnSpc>
                <a:spcPct val="100000"/>
              </a:lnSpc>
              <a:spcBef>
                <a:spcPts val="0"/>
              </a:spcBef>
              <a:spcAft>
                <a:spcPts val="0"/>
              </a:spcAft>
              <a:buNone/>
              <a:defRPr sz="1400">
                <a:latin typeface="Livvic"/>
                <a:ea typeface="Livvic"/>
                <a:cs typeface="Livvic"/>
                <a:sym typeface="Livvic"/>
              </a:defRPr>
            </a:lvl6pPr>
            <a:lvl7pPr lvl="6" rtl="0">
              <a:lnSpc>
                <a:spcPct val="100000"/>
              </a:lnSpc>
              <a:spcBef>
                <a:spcPts val="0"/>
              </a:spcBef>
              <a:spcAft>
                <a:spcPts val="0"/>
              </a:spcAft>
              <a:buNone/>
              <a:defRPr sz="1400">
                <a:latin typeface="Livvic"/>
                <a:ea typeface="Livvic"/>
                <a:cs typeface="Livvic"/>
                <a:sym typeface="Livvic"/>
              </a:defRPr>
            </a:lvl7pPr>
            <a:lvl8pPr lvl="7" rtl="0">
              <a:lnSpc>
                <a:spcPct val="100000"/>
              </a:lnSpc>
              <a:spcBef>
                <a:spcPts val="0"/>
              </a:spcBef>
              <a:spcAft>
                <a:spcPts val="0"/>
              </a:spcAft>
              <a:buNone/>
              <a:defRPr sz="1400">
                <a:latin typeface="Livvic"/>
                <a:ea typeface="Livvic"/>
                <a:cs typeface="Livvic"/>
                <a:sym typeface="Livvic"/>
              </a:defRPr>
            </a:lvl8pPr>
            <a:lvl9pPr lvl="8" rtl="0">
              <a:lnSpc>
                <a:spcPct val="100000"/>
              </a:lnSpc>
              <a:spcBef>
                <a:spcPts val="0"/>
              </a:spcBef>
              <a:spcAft>
                <a:spcPts val="0"/>
              </a:spcAft>
              <a:buNone/>
              <a:defRPr sz="1400">
                <a:latin typeface="Livvic"/>
                <a:ea typeface="Livvic"/>
                <a:cs typeface="Livvic"/>
                <a:sym typeface="Livvic"/>
              </a:defRPr>
            </a:lvl9pPr>
          </a:lstStyle>
          <a:p/>
        </p:txBody>
      </p:sp>
      <p:sp>
        <p:nvSpPr>
          <p:cNvPr id="169" name="Google Shape;169;p34"/>
          <p:cNvSpPr txBox="1"/>
          <p:nvPr>
            <p:ph type="ctrTitle" idx="5"/>
          </p:nvPr>
        </p:nvSpPr>
        <p:spPr>
          <a:xfrm>
            <a:off x="4294316" y="1610025"/>
            <a:ext cx="3858600" cy="4056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b="0"/>
            </a:lvl1pPr>
            <a:lvl2pPr lvl="1" algn="ctr" rtl="0">
              <a:spcBef>
                <a:spcPts val="0"/>
              </a:spcBef>
              <a:spcAft>
                <a:spcPts val="0"/>
              </a:spcAft>
              <a:buSzPts val="2000"/>
              <a:buNone/>
              <a:defRPr sz="2000" b="0"/>
            </a:lvl2pPr>
            <a:lvl3pPr lvl="2" algn="ctr" rtl="0">
              <a:spcBef>
                <a:spcPts val="0"/>
              </a:spcBef>
              <a:spcAft>
                <a:spcPts val="0"/>
              </a:spcAft>
              <a:buSzPts val="2000"/>
              <a:buNone/>
              <a:defRPr sz="2000" b="0"/>
            </a:lvl3pPr>
            <a:lvl4pPr lvl="3" algn="ctr" rtl="0">
              <a:spcBef>
                <a:spcPts val="0"/>
              </a:spcBef>
              <a:spcAft>
                <a:spcPts val="0"/>
              </a:spcAft>
              <a:buSzPts val="2000"/>
              <a:buNone/>
              <a:defRPr sz="2000" b="0"/>
            </a:lvl4pPr>
            <a:lvl5pPr lvl="4" algn="ctr" rtl="0">
              <a:spcBef>
                <a:spcPts val="0"/>
              </a:spcBef>
              <a:spcAft>
                <a:spcPts val="0"/>
              </a:spcAft>
              <a:buSzPts val="2000"/>
              <a:buNone/>
              <a:defRPr sz="2000" b="0"/>
            </a:lvl5pPr>
            <a:lvl6pPr lvl="5" algn="ctr" rtl="0">
              <a:spcBef>
                <a:spcPts val="0"/>
              </a:spcBef>
              <a:spcAft>
                <a:spcPts val="0"/>
              </a:spcAft>
              <a:buSzPts val="2000"/>
              <a:buNone/>
              <a:defRPr sz="2000" b="0"/>
            </a:lvl6pPr>
            <a:lvl7pPr lvl="6" algn="ctr" rtl="0">
              <a:spcBef>
                <a:spcPts val="0"/>
              </a:spcBef>
              <a:spcAft>
                <a:spcPts val="0"/>
              </a:spcAft>
              <a:buSzPts val="2000"/>
              <a:buNone/>
              <a:defRPr sz="2000" b="0"/>
            </a:lvl7pPr>
            <a:lvl8pPr lvl="7" algn="ctr" rtl="0">
              <a:spcBef>
                <a:spcPts val="0"/>
              </a:spcBef>
              <a:spcAft>
                <a:spcPts val="0"/>
              </a:spcAft>
              <a:buSzPts val="2000"/>
              <a:buNone/>
              <a:defRPr sz="2000" b="0"/>
            </a:lvl8pPr>
            <a:lvl9pPr lvl="8" algn="ctr" rtl="0">
              <a:spcBef>
                <a:spcPts val="0"/>
              </a:spcBef>
              <a:spcAft>
                <a:spcPts val="0"/>
              </a:spcAft>
              <a:buSzPts val="2000"/>
              <a:buNone/>
              <a:defRPr sz="2000" b="0"/>
            </a:lvl9pPr>
          </a:lstStyle>
          <a:p/>
        </p:txBody>
      </p:sp>
      <p:sp>
        <p:nvSpPr>
          <p:cNvPr id="170" name="Google Shape;170;p34"/>
          <p:cNvSpPr txBox="1"/>
          <p:nvPr>
            <p:ph type="subTitle" idx="6"/>
          </p:nvPr>
        </p:nvSpPr>
        <p:spPr>
          <a:xfrm>
            <a:off x="4294316" y="2015650"/>
            <a:ext cx="3858600" cy="705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atin typeface="Livvic"/>
                <a:ea typeface="Livvic"/>
                <a:cs typeface="Livvic"/>
                <a:sym typeface="Livvic"/>
              </a:defRPr>
            </a:lvl1pPr>
            <a:lvl2pPr lvl="1" rtl="0">
              <a:lnSpc>
                <a:spcPct val="100000"/>
              </a:lnSpc>
              <a:spcBef>
                <a:spcPts val="0"/>
              </a:spcBef>
              <a:spcAft>
                <a:spcPts val="0"/>
              </a:spcAft>
              <a:buNone/>
              <a:defRPr sz="1400">
                <a:latin typeface="Livvic"/>
                <a:ea typeface="Livvic"/>
                <a:cs typeface="Livvic"/>
                <a:sym typeface="Livvic"/>
              </a:defRPr>
            </a:lvl2pPr>
            <a:lvl3pPr lvl="2" rtl="0">
              <a:lnSpc>
                <a:spcPct val="100000"/>
              </a:lnSpc>
              <a:spcBef>
                <a:spcPts val="0"/>
              </a:spcBef>
              <a:spcAft>
                <a:spcPts val="0"/>
              </a:spcAft>
              <a:buNone/>
              <a:defRPr sz="1400">
                <a:latin typeface="Livvic"/>
                <a:ea typeface="Livvic"/>
                <a:cs typeface="Livvic"/>
                <a:sym typeface="Livvic"/>
              </a:defRPr>
            </a:lvl3pPr>
            <a:lvl4pPr lvl="3" rtl="0">
              <a:lnSpc>
                <a:spcPct val="100000"/>
              </a:lnSpc>
              <a:spcBef>
                <a:spcPts val="0"/>
              </a:spcBef>
              <a:spcAft>
                <a:spcPts val="0"/>
              </a:spcAft>
              <a:buNone/>
              <a:defRPr sz="1400">
                <a:latin typeface="Livvic"/>
                <a:ea typeface="Livvic"/>
                <a:cs typeface="Livvic"/>
                <a:sym typeface="Livvic"/>
              </a:defRPr>
            </a:lvl4pPr>
            <a:lvl5pPr lvl="4" rtl="0">
              <a:lnSpc>
                <a:spcPct val="100000"/>
              </a:lnSpc>
              <a:spcBef>
                <a:spcPts val="0"/>
              </a:spcBef>
              <a:spcAft>
                <a:spcPts val="0"/>
              </a:spcAft>
              <a:buNone/>
              <a:defRPr sz="1400">
                <a:latin typeface="Livvic"/>
                <a:ea typeface="Livvic"/>
                <a:cs typeface="Livvic"/>
                <a:sym typeface="Livvic"/>
              </a:defRPr>
            </a:lvl5pPr>
            <a:lvl6pPr lvl="5" rtl="0">
              <a:lnSpc>
                <a:spcPct val="100000"/>
              </a:lnSpc>
              <a:spcBef>
                <a:spcPts val="0"/>
              </a:spcBef>
              <a:spcAft>
                <a:spcPts val="0"/>
              </a:spcAft>
              <a:buNone/>
              <a:defRPr sz="1400">
                <a:latin typeface="Livvic"/>
                <a:ea typeface="Livvic"/>
                <a:cs typeface="Livvic"/>
                <a:sym typeface="Livvic"/>
              </a:defRPr>
            </a:lvl6pPr>
            <a:lvl7pPr lvl="6" rtl="0">
              <a:lnSpc>
                <a:spcPct val="100000"/>
              </a:lnSpc>
              <a:spcBef>
                <a:spcPts val="0"/>
              </a:spcBef>
              <a:spcAft>
                <a:spcPts val="0"/>
              </a:spcAft>
              <a:buNone/>
              <a:defRPr sz="1400">
                <a:latin typeface="Livvic"/>
                <a:ea typeface="Livvic"/>
                <a:cs typeface="Livvic"/>
                <a:sym typeface="Livvic"/>
              </a:defRPr>
            </a:lvl7pPr>
            <a:lvl8pPr lvl="7" rtl="0">
              <a:lnSpc>
                <a:spcPct val="100000"/>
              </a:lnSpc>
              <a:spcBef>
                <a:spcPts val="0"/>
              </a:spcBef>
              <a:spcAft>
                <a:spcPts val="0"/>
              </a:spcAft>
              <a:buNone/>
              <a:defRPr sz="1400">
                <a:latin typeface="Livvic"/>
                <a:ea typeface="Livvic"/>
                <a:cs typeface="Livvic"/>
                <a:sym typeface="Livvic"/>
              </a:defRPr>
            </a:lvl8pPr>
            <a:lvl9pPr lvl="8" rtl="0">
              <a:lnSpc>
                <a:spcPct val="100000"/>
              </a:lnSpc>
              <a:spcBef>
                <a:spcPts val="0"/>
              </a:spcBef>
              <a:spcAft>
                <a:spcPts val="0"/>
              </a:spcAft>
              <a:buNone/>
              <a:defRPr sz="1400">
                <a:latin typeface="Livvic"/>
                <a:ea typeface="Livvic"/>
                <a:cs typeface="Livvic"/>
                <a:sym typeface="Livvic"/>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six columns">
  <p:cSld name="CUSTOM_6">
    <p:spTree>
      <p:nvGrpSpPr>
        <p:cNvPr id="171" name="Shape 171"/>
        <p:cNvGrpSpPr/>
        <p:nvPr/>
      </p:nvGrpSpPr>
      <p:grpSpPr>
        <a:xfrm>
          <a:off x="0" y="0"/>
          <a:ext cx="0" cy="0"/>
          <a:chOff x="0" y="0"/>
          <a:chExt cx="0" cy="0"/>
        </a:xfrm>
      </p:grpSpPr>
      <p:sp>
        <p:nvSpPr>
          <p:cNvPr id="172" name="Google Shape;172;p35"/>
          <p:cNvSpPr txBox="1"/>
          <p:nvPr>
            <p:ph type="ctrTitle"/>
          </p:nvPr>
        </p:nvSpPr>
        <p:spPr>
          <a:xfrm>
            <a:off x="1213329" y="1827113"/>
            <a:ext cx="20562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2000" b="0"/>
            </a:lvl1pPr>
            <a:lvl2pPr lvl="1" algn="ctr" rtl="0">
              <a:spcBef>
                <a:spcPts val="0"/>
              </a:spcBef>
              <a:spcAft>
                <a:spcPts val="0"/>
              </a:spcAft>
              <a:buClr>
                <a:schemeClr val="dk1"/>
              </a:buClr>
              <a:buSzPts val="2400"/>
              <a:buNone/>
              <a:defRPr sz="2400">
                <a:solidFill>
                  <a:schemeClr val="dk1"/>
                </a:solidFill>
              </a:defRPr>
            </a:lvl2pPr>
            <a:lvl3pPr lvl="2" algn="ctr" rtl="0">
              <a:spcBef>
                <a:spcPts val="0"/>
              </a:spcBef>
              <a:spcAft>
                <a:spcPts val="0"/>
              </a:spcAft>
              <a:buClr>
                <a:schemeClr val="dk1"/>
              </a:buClr>
              <a:buSzPts val="2400"/>
              <a:buNone/>
              <a:defRPr sz="2400">
                <a:solidFill>
                  <a:schemeClr val="dk1"/>
                </a:solidFill>
              </a:defRPr>
            </a:lvl3pPr>
            <a:lvl4pPr lvl="3" algn="ctr" rtl="0">
              <a:spcBef>
                <a:spcPts val="0"/>
              </a:spcBef>
              <a:spcAft>
                <a:spcPts val="0"/>
              </a:spcAft>
              <a:buClr>
                <a:schemeClr val="dk1"/>
              </a:buClr>
              <a:buSzPts val="2400"/>
              <a:buNone/>
              <a:defRPr sz="2400">
                <a:solidFill>
                  <a:schemeClr val="dk1"/>
                </a:solidFill>
              </a:defRPr>
            </a:lvl4pPr>
            <a:lvl5pPr lvl="4" algn="ctr" rtl="0">
              <a:spcBef>
                <a:spcPts val="0"/>
              </a:spcBef>
              <a:spcAft>
                <a:spcPts val="0"/>
              </a:spcAft>
              <a:buClr>
                <a:schemeClr val="dk1"/>
              </a:buClr>
              <a:buSzPts val="2400"/>
              <a:buNone/>
              <a:defRPr sz="2400">
                <a:solidFill>
                  <a:schemeClr val="dk1"/>
                </a:solidFill>
              </a:defRPr>
            </a:lvl5pPr>
            <a:lvl6pPr lvl="5" algn="ctr" rtl="0">
              <a:spcBef>
                <a:spcPts val="0"/>
              </a:spcBef>
              <a:spcAft>
                <a:spcPts val="0"/>
              </a:spcAft>
              <a:buClr>
                <a:schemeClr val="dk1"/>
              </a:buClr>
              <a:buSzPts val="2400"/>
              <a:buNone/>
              <a:defRPr sz="2400">
                <a:solidFill>
                  <a:schemeClr val="dk1"/>
                </a:solidFill>
              </a:defRPr>
            </a:lvl6pPr>
            <a:lvl7pPr lvl="6" algn="ctr" rtl="0">
              <a:spcBef>
                <a:spcPts val="0"/>
              </a:spcBef>
              <a:spcAft>
                <a:spcPts val="0"/>
              </a:spcAft>
              <a:buClr>
                <a:schemeClr val="dk1"/>
              </a:buClr>
              <a:buSzPts val="2400"/>
              <a:buNone/>
              <a:defRPr sz="2400">
                <a:solidFill>
                  <a:schemeClr val="dk1"/>
                </a:solidFill>
              </a:defRPr>
            </a:lvl7pPr>
            <a:lvl8pPr lvl="7" algn="ctr" rtl="0">
              <a:spcBef>
                <a:spcPts val="0"/>
              </a:spcBef>
              <a:spcAft>
                <a:spcPts val="0"/>
              </a:spcAft>
              <a:buClr>
                <a:schemeClr val="dk1"/>
              </a:buClr>
              <a:buSzPts val="2400"/>
              <a:buNone/>
              <a:defRPr sz="2400">
                <a:solidFill>
                  <a:schemeClr val="dk1"/>
                </a:solidFill>
              </a:defRPr>
            </a:lvl8pPr>
            <a:lvl9pPr lvl="8" algn="ctr" rtl="0">
              <a:spcBef>
                <a:spcPts val="0"/>
              </a:spcBef>
              <a:spcAft>
                <a:spcPts val="0"/>
              </a:spcAft>
              <a:buClr>
                <a:schemeClr val="dk1"/>
              </a:buClr>
              <a:buSzPts val="2400"/>
              <a:buNone/>
              <a:defRPr sz="2400">
                <a:solidFill>
                  <a:schemeClr val="dk1"/>
                </a:solidFill>
              </a:defRPr>
            </a:lvl9pPr>
          </a:lstStyle>
          <a:p/>
        </p:txBody>
      </p:sp>
      <p:sp>
        <p:nvSpPr>
          <p:cNvPr id="173" name="Google Shape;173;p35"/>
          <p:cNvSpPr txBox="1"/>
          <p:nvPr>
            <p:ph type="subTitle" idx="1"/>
          </p:nvPr>
        </p:nvSpPr>
        <p:spPr>
          <a:xfrm>
            <a:off x="1163529" y="2211205"/>
            <a:ext cx="21558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p:txBody>
      </p:sp>
      <p:sp>
        <p:nvSpPr>
          <p:cNvPr id="174" name="Google Shape;174;p35"/>
          <p:cNvSpPr txBox="1"/>
          <p:nvPr>
            <p:ph type="ctrTitle" idx="2"/>
          </p:nvPr>
        </p:nvSpPr>
        <p:spPr>
          <a:xfrm>
            <a:off x="3521526" y="1827113"/>
            <a:ext cx="20562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2000" b="0"/>
            </a:lvl1pPr>
            <a:lvl2pPr lvl="1" algn="ctr" rtl="0">
              <a:spcBef>
                <a:spcPts val="0"/>
              </a:spcBef>
              <a:spcAft>
                <a:spcPts val="0"/>
              </a:spcAft>
              <a:buClr>
                <a:schemeClr val="dk1"/>
              </a:buClr>
              <a:buSzPts val="2400"/>
              <a:buNone/>
              <a:defRPr sz="2400">
                <a:solidFill>
                  <a:schemeClr val="dk1"/>
                </a:solidFill>
              </a:defRPr>
            </a:lvl2pPr>
            <a:lvl3pPr lvl="2" algn="ctr" rtl="0">
              <a:spcBef>
                <a:spcPts val="0"/>
              </a:spcBef>
              <a:spcAft>
                <a:spcPts val="0"/>
              </a:spcAft>
              <a:buClr>
                <a:schemeClr val="dk1"/>
              </a:buClr>
              <a:buSzPts val="2400"/>
              <a:buNone/>
              <a:defRPr sz="2400">
                <a:solidFill>
                  <a:schemeClr val="dk1"/>
                </a:solidFill>
              </a:defRPr>
            </a:lvl3pPr>
            <a:lvl4pPr lvl="3" algn="ctr" rtl="0">
              <a:spcBef>
                <a:spcPts val="0"/>
              </a:spcBef>
              <a:spcAft>
                <a:spcPts val="0"/>
              </a:spcAft>
              <a:buClr>
                <a:schemeClr val="dk1"/>
              </a:buClr>
              <a:buSzPts val="2400"/>
              <a:buNone/>
              <a:defRPr sz="2400">
                <a:solidFill>
                  <a:schemeClr val="dk1"/>
                </a:solidFill>
              </a:defRPr>
            </a:lvl4pPr>
            <a:lvl5pPr lvl="4" algn="ctr" rtl="0">
              <a:spcBef>
                <a:spcPts val="0"/>
              </a:spcBef>
              <a:spcAft>
                <a:spcPts val="0"/>
              </a:spcAft>
              <a:buClr>
                <a:schemeClr val="dk1"/>
              </a:buClr>
              <a:buSzPts val="2400"/>
              <a:buNone/>
              <a:defRPr sz="2400">
                <a:solidFill>
                  <a:schemeClr val="dk1"/>
                </a:solidFill>
              </a:defRPr>
            </a:lvl5pPr>
            <a:lvl6pPr lvl="5" algn="ctr" rtl="0">
              <a:spcBef>
                <a:spcPts val="0"/>
              </a:spcBef>
              <a:spcAft>
                <a:spcPts val="0"/>
              </a:spcAft>
              <a:buClr>
                <a:schemeClr val="dk1"/>
              </a:buClr>
              <a:buSzPts val="2400"/>
              <a:buNone/>
              <a:defRPr sz="2400">
                <a:solidFill>
                  <a:schemeClr val="dk1"/>
                </a:solidFill>
              </a:defRPr>
            </a:lvl6pPr>
            <a:lvl7pPr lvl="6" algn="ctr" rtl="0">
              <a:spcBef>
                <a:spcPts val="0"/>
              </a:spcBef>
              <a:spcAft>
                <a:spcPts val="0"/>
              </a:spcAft>
              <a:buClr>
                <a:schemeClr val="dk1"/>
              </a:buClr>
              <a:buSzPts val="2400"/>
              <a:buNone/>
              <a:defRPr sz="2400">
                <a:solidFill>
                  <a:schemeClr val="dk1"/>
                </a:solidFill>
              </a:defRPr>
            </a:lvl7pPr>
            <a:lvl8pPr lvl="7" algn="ctr" rtl="0">
              <a:spcBef>
                <a:spcPts val="0"/>
              </a:spcBef>
              <a:spcAft>
                <a:spcPts val="0"/>
              </a:spcAft>
              <a:buClr>
                <a:schemeClr val="dk1"/>
              </a:buClr>
              <a:buSzPts val="2400"/>
              <a:buNone/>
              <a:defRPr sz="2400">
                <a:solidFill>
                  <a:schemeClr val="dk1"/>
                </a:solidFill>
              </a:defRPr>
            </a:lvl8pPr>
            <a:lvl9pPr lvl="8" algn="ctr" rtl="0">
              <a:spcBef>
                <a:spcPts val="0"/>
              </a:spcBef>
              <a:spcAft>
                <a:spcPts val="0"/>
              </a:spcAft>
              <a:buClr>
                <a:schemeClr val="dk1"/>
              </a:buClr>
              <a:buSzPts val="2400"/>
              <a:buNone/>
              <a:defRPr sz="2400">
                <a:solidFill>
                  <a:schemeClr val="dk1"/>
                </a:solidFill>
              </a:defRPr>
            </a:lvl9pPr>
          </a:lstStyle>
          <a:p/>
        </p:txBody>
      </p:sp>
      <p:sp>
        <p:nvSpPr>
          <p:cNvPr id="175" name="Google Shape;175;p35"/>
          <p:cNvSpPr txBox="1"/>
          <p:nvPr>
            <p:ph type="subTitle" idx="3"/>
          </p:nvPr>
        </p:nvSpPr>
        <p:spPr>
          <a:xfrm>
            <a:off x="3471726" y="2211205"/>
            <a:ext cx="21558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p:txBody>
      </p:sp>
      <p:sp>
        <p:nvSpPr>
          <p:cNvPr id="176" name="Google Shape;176;p35"/>
          <p:cNvSpPr txBox="1"/>
          <p:nvPr>
            <p:ph type="ctrTitle" idx="4"/>
          </p:nvPr>
        </p:nvSpPr>
        <p:spPr>
          <a:xfrm>
            <a:off x="5829726" y="1827113"/>
            <a:ext cx="20562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2000" b="0"/>
            </a:lvl1pPr>
            <a:lvl2pPr lvl="1" algn="ctr" rtl="0">
              <a:spcBef>
                <a:spcPts val="0"/>
              </a:spcBef>
              <a:spcAft>
                <a:spcPts val="0"/>
              </a:spcAft>
              <a:buClr>
                <a:schemeClr val="dk1"/>
              </a:buClr>
              <a:buSzPts val="2400"/>
              <a:buNone/>
              <a:defRPr sz="2400">
                <a:solidFill>
                  <a:schemeClr val="dk1"/>
                </a:solidFill>
              </a:defRPr>
            </a:lvl2pPr>
            <a:lvl3pPr lvl="2" algn="ctr" rtl="0">
              <a:spcBef>
                <a:spcPts val="0"/>
              </a:spcBef>
              <a:spcAft>
                <a:spcPts val="0"/>
              </a:spcAft>
              <a:buClr>
                <a:schemeClr val="dk1"/>
              </a:buClr>
              <a:buSzPts val="2400"/>
              <a:buNone/>
              <a:defRPr sz="2400">
                <a:solidFill>
                  <a:schemeClr val="dk1"/>
                </a:solidFill>
              </a:defRPr>
            </a:lvl3pPr>
            <a:lvl4pPr lvl="3" algn="ctr" rtl="0">
              <a:spcBef>
                <a:spcPts val="0"/>
              </a:spcBef>
              <a:spcAft>
                <a:spcPts val="0"/>
              </a:spcAft>
              <a:buClr>
                <a:schemeClr val="dk1"/>
              </a:buClr>
              <a:buSzPts val="2400"/>
              <a:buNone/>
              <a:defRPr sz="2400">
                <a:solidFill>
                  <a:schemeClr val="dk1"/>
                </a:solidFill>
              </a:defRPr>
            </a:lvl4pPr>
            <a:lvl5pPr lvl="4" algn="ctr" rtl="0">
              <a:spcBef>
                <a:spcPts val="0"/>
              </a:spcBef>
              <a:spcAft>
                <a:spcPts val="0"/>
              </a:spcAft>
              <a:buClr>
                <a:schemeClr val="dk1"/>
              </a:buClr>
              <a:buSzPts val="2400"/>
              <a:buNone/>
              <a:defRPr sz="2400">
                <a:solidFill>
                  <a:schemeClr val="dk1"/>
                </a:solidFill>
              </a:defRPr>
            </a:lvl5pPr>
            <a:lvl6pPr lvl="5" algn="ctr" rtl="0">
              <a:spcBef>
                <a:spcPts val="0"/>
              </a:spcBef>
              <a:spcAft>
                <a:spcPts val="0"/>
              </a:spcAft>
              <a:buClr>
                <a:schemeClr val="dk1"/>
              </a:buClr>
              <a:buSzPts val="2400"/>
              <a:buNone/>
              <a:defRPr sz="2400">
                <a:solidFill>
                  <a:schemeClr val="dk1"/>
                </a:solidFill>
              </a:defRPr>
            </a:lvl6pPr>
            <a:lvl7pPr lvl="6" algn="ctr" rtl="0">
              <a:spcBef>
                <a:spcPts val="0"/>
              </a:spcBef>
              <a:spcAft>
                <a:spcPts val="0"/>
              </a:spcAft>
              <a:buClr>
                <a:schemeClr val="dk1"/>
              </a:buClr>
              <a:buSzPts val="2400"/>
              <a:buNone/>
              <a:defRPr sz="2400">
                <a:solidFill>
                  <a:schemeClr val="dk1"/>
                </a:solidFill>
              </a:defRPr>
            </a:lvl7pPr>
            <a:lvl8pPr lvl="7" algn="ctr" rtl="0">
              <a:spcBef>
                <a:spcPts val="0"/>
              </a:spcBef>
              <a:spcAft>
                <a:spcPts val="0"/>
              </a:spcAft>
              <a:buClr>
                <a:schemeClr val="dk1"/>
              </a:buClr>
              <a:buSzPts val="2400"/>
              <a:buNone/>
              <a:defRPr sz="2400">
                <a:solidFill>
                  <a:schemeClr val="dk1"/>
                </a:solidFill>
              </a:defRPr>
            </a:lvl8pPr>
            <a:lvl9pPr lvl="8" algn="ctr" rtl="0">
              <a:spcBef>
                <a:spcPts val="0"/>
              </a:spcBef>
              <a:spcAft>
                <a:spcPts val="0"/>
              </a:spcAft>
              <a:buClr>
                <a:schemeClr val="dk1"/>
              </a:buClr>
              <a:buSzPts val="2400"/>
              <a:buNone/>
              <a:defRPr sz="2400">
                <a:solidFill>
                  <a:schemeClr val="dk1"/>
                </a:solidFill>
              </a:defRPr>
            </a:lvl9pPr>
          </a:lstStyle>
          <a:p/>
        </p:txBody>
      </p:sp>
      <p:sp>
        <p:nvSpPr>
          <p:cNvPr id="177" name="Google Shape;177;p35"/>
          <p:cNvSpPr txBox="1"/>
          <p:nvPr>
            <p:ph type="subTitle" idx="5"/>
          </p:nvPr>
        </p:nvSpPr>
        <p:spPr>
          <a:xfrm>
            <a:off x="5779926" y="2211205"/>
            <a:ext cx="21558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p:txBody>
      </p:sp>
      <p:sp>
        <p:nvSpPr>
          <p:cNvPr id="178" name="Google Shape;178;p35"/>
          <p:cNvSpPr txBox="1"/>
          <p:nvPr>
            <p:ph type="ctrTitle" idx="6"/>
          </p:nvPr>
        </p:nvSpPr>
        <p:spPr>
          <a:xfrm>
            <a:off x="1213329" y="3246800"/>
            <a:ext cx="20562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2000" b="0"/>
            </a:lvl1pPr>
            <a:lvl2pPr lvl="1" algn="ctr" rtl="0">
              <a:spcBef>
                <a:spcPts val="0"/>
              </a:spcBef>
              <a:spcAft>
                <a:spcPts val="0"/>
              </a:spcAft>
              <a:buClr>
                <a:schemeClr val="dk1"/>
              </a:buClr>
              <a:buSzPts val="2400"/>
              <a:buNone/>
              <a:defRPr sz="2400">
                <a:solidFill>
                  <a:schemeClr val="dk1"/>
                </a:solidFill>
              </a:defRPr>
            </a:lvl2pPr>
            <a:lvl3pPr lvl="2" algn="ctr" rtl="0">
              <a:spcBef>
                <a:spcPts val="0"/>
              </a:spcBef>
              <a:spcAft>
                <a:spcPts val="0"/>
              </a:spcAft>
              <a:buClr>
                <a:schemeClr val="dk1"/>
              </a:buClr>
              <a:buSzPts val="2400"/>
              <a:buNone/>
              <a:defRPr sz="2400">
                <a:solidFill>
                  <a:schemeClr val="dk1"/>
                </a:solidFill>
              </a:defRPr>
            </a:lvl3pPr>
            <a:lvl4pPr lvl="3" algn="ctr" rtl="0">
              <a:spcBef>
                <a:spcPts val="0"/>
              </a:spcBef>
              <a:spcAft>
                <a:spcPts val="0"/>
              </a:spcAft>
              <a:buClr>
                <a:schemeClr val="dk1"/>
              </a:buClr>
              <a:buSzPts val="2400"/>
              <a:buNone/>
              <a:defRPr sz="2400">
                <a:solidFill>
                  <a:schemeClr val="dk1"/>
                </a:solidFill>
              </a:defRPr>
            </a:lvl4pPr>
            <a:lvl5pPr lvl="4" algn="ctr" rtl="0">
              <a:spcBef>
                <a:spcPts val="0"/>
              </a:spcBef>
              <a:spcAft>
                <a:spcPts val="0"/>
              </a:spcAft>
              <a:buClr>
                <a:schemeClr val="dk1"/>
              </a:buClr>
              <a:buSzPts val="2400"/>
              <a:buNone/>
              <a:defRPr sz="2400">
                <a:solidFill>
                  <a:schemeClr val="dk1"/>
                </a:solidFill>
              </a:defRPr>
            </a:lvl5pPr>
            <a:lvl6pPr lvl="5" algn="ctr" rtl="0">
              <a:spcBef>
                <a:spcPts val="0"/>
              </a:spcBef>
              <a:spcAft>
                <a:spcPts val="0"/>
              </a:spcAft>
              <a:buClr>
                <a:schemeClr val="dk1"/>
              </a:buClr>
              <a:buSzPts val="2400"/>
              <a:buNone/>
              <a:defRPr sz="2400">
                <a:solidFill>
                  <a:schemeClr val="dk1"/>
                </a:solidFill>
              </a:defRPr>
            </a:lvl6pPr>
            <a:lvl7pPr lvl="6" algn="ctr" rtl="0">
              <a:spcBef>
                <a:spcPts val="0"/>
              </a:spcBef>
              <a:spcAft>
                <a:spcPts val="0"/>
              </a:spcAft>
              <a:buClr>
                <a:schemeClr val="dk1"/>
              </a:buClr>
              <a:buSzPts val="2400"/>
              <a:buNone/>
              <a:defRPr sz="2400">
                <a:solidFill>
                  <a:schemeClr val="dk1"/>
                </a:solidFill>
              </a:defRPr>
            </a:lvl7pPr>
            <a:lvl8pPr lvl="7" algn="ctr" rtl="0">
              <a:spcBef>
                <a:spcPts val="0"/>
              </a:spcBef>
              <a:spcAft>
                <a:spcPts val="0"/>
              </a:spcAft>
              <a:buClr>
                <a:schemeClr val="dk1"/>
              </a:buClr>
              <a:buSzPts val="2400"/>
              <a:buNone/>
              <a:defRPr sz="2400">
                <a:solidFill>
                  <a:schemeClr val="dk1"/>
                </a:solidFill>
              </a:defRPr>
            </a:lvl8pPr>
            <a:lvl9pPr lvl="8" algn="ctr" rtl="0">
              <a:spcBef>
                <a:spcPts val="0"/>
              </a:spcBef>
              <a:spcAft>
                <a:spcPts val="0"/>
              </a:spcAft>
              <a:buClr>
                <a:schemeClr val="dk1"/>
              </a:buClr>
              <a:buSzPts val="2400"/>
              <a:buNone/>
              <a:defRPr sz="2400">
                <a:solidFill>
                  <a:schemeClr val="dk1"/>
                </a:solidFill>
              </a:defRPr>
            </a:lvl9pPr>
          </a:lstStyle>
          <a:p/>
        </p:txBody>
      </p:sp>
      <p:sp>
        <p:nvSpPr>
          <p:cNvPr id="179" name="Google Shape;179;p35"/>
          <p:cNvSpPr txBox="1"/>
          <p:nvPr>
            <p:ph type="subTitle" idx="7"/>
          </p:nvPr>
        </p:nvSpPr>
        <p:spPr>
          <a:xfrm>
            <a:off x="1163529" y="3631972"/>
            <a:ext cx="21558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latin typeface="Livvic"/>
                <a:ea typeface="Livvic"/>
                <a:cs typeface="Livvic"/>
                <a:sym typeface="Livvic"/>
              </a:defRPr>
            </a:lvl1pPr>
            <a:lvl2pPr lvl="1" algn="ctr" rtl="0">
              <a:lnSpc>
                <a:spcPct val="100000"/>
              </a:lnSpc>
              <a:spcBef>
                <a:spcPts val="1600"/>
              </a:spcBef>
              <a:spcAft>
                <a:spcPts val="0"/>
              </a:spcAft>
              <a:buNone/>
              <a:defRPr sz="1400">
                <a:solidFill>
                  <a:schemeClr val="dk1"/>
                </a:solidFill>
                <a:latin typeface="Livvic"/>
                <a:ea typeface="Livvic"/>
                <a:cs typeface="Livvic"/>
                <a:sym typeface="Livvic"/>
              </a:defRPr>
            </a:lvl2pPr>
            <a:lvl3pPr lvl="2" algn="ctr" rtl="0">
              <a:lnSpc>
                <a:spcPct val="100000"/>
              </a:lnSpc>
              <a:spcBef>
                <a:spcPts val="1600"/>
              </a:spcBef>
              <a:spcAft>
                <a:spcPts val="0"/>
              </a:spcAft>
              <a:buNone/>
              <a:defRPr sz="1400">
                <a:solidFill>
                  <a:schemeClr val="dk1"/>
                </a:solidFill>
                <a:latin typeface="Livvic"/>
                <a:ea typeface="Livvic"/>
                <a:cs typeface="Livvic"/>
                <a:sym typeface="Livvic"/>
              </a:defRPr>
            </a:lvl3pPr>
            <a:lvl4pPr lvl="3" algn="ctr" rtl="0">
              <a:lnSpc>
                <a:spcPct val="100000"/>
              </a:lnSpc>
              <a:spcBef>
                <a:spcPts val="1600"/>
              </a:spcBef>
              <a:spcAft>
                <a:spcPts val="0"/>
              </a:spcAft>
              <a:buNone/>
              <a:defRPr sz="1400">
                <a:solidFill>
                  <a:schemeClr val="dk1"/>
                </a:solidFill>
                <a:latin typeface="Livvic"/>
                <a:ea typeface="Livvic"/>
                <a:cs typeface="Livvic"/>
                <a:sym typeface="Livvic"/>
              </a:defRPr>
            </a:lvl4pPr>
            <a:lvl5pPr lvl="4" algn="ctr" rtl="0">
              <a:lnSpc>
                <a:spcPct val="100000"/>
              </a:lnSpc>
              <a:spcBef>
                <a:spcPts val="1600"/>
              </a:spcBef>
              <a:spcAft>
                <a:spcPts val="0"/>
              </a:spcAft>
              <a:buNone/>
              <a:defRPr sz="1400">
                <a:solidFill>
                  <a:schemeClr val="dk1"/>
                </a:solidFill>
                <a:latin typeface="Livvic"/>
                <a:ea typeface="Livvic"/>
                <a:cs typeface="Livvic"/>
                <a:sym typeface="Livvic"/>
              </a:defRPr>
            </a:lvl5pPr>
            <a:lvl6pPr lvl="5" algn="ctr" rtl="0">
              <a:lnSpc>
                <a:spcPct val="100000"/>
              </a:lnSpc>
              <a:spcBef>
                <a:spcPts val="1600"/>
              </a:spcBef>
              <a:spcAft>
                <a:spcPts val="0"/>
              </a:spcAft>
              <a:buNone/>
              <a:defRPr sz="1400">
                <a:solidFill>
                  <a:schemeClr val="dk1"/>
                </a:solidFill>
                <a:latin typeface="Livvic"/>
                <a:ea typeface="Livvic"/>
                <a:cs typeface="Livvic"/>
                <a:sym typeface="Livvic"/>
              </a:defRPr>
            </a:lvl6pPr>
            <a:lvl7pPr lvl="6" algn="ctr" rtl="0">
              <a:lnSpc>
                <a:spcPct val="100000"/>
              </a:lnSpc>
              <a:spcBef>
                <a:spcPts val="1600"/>
              </a:spcBef>
              <a:spcAft>
                <a:spcPts val="0"/>
              </a:spcAft>
              <a:buNone/>
              <a:defRPr sz="1400">
                <a:solidFill>
                  <a:schemeClr val="dk1"/>
                </a:solidFill>
                <a:latin typeface="Livvic"/>
                <a:ea typeface="Livvic"/>
                <a:cs typeface="Livvic"/>
                <a:sym typeface="Livvic"/>
              </a:defRPr>
            </a:lvl7pPr>
            <a:lvl8pPr lvl="7" algn="ctr" rtl="0">
              <a:lnSpc>
                <a:spcPct val="100000"/>
              </a:lnSpc>
              <a:spcBef>
                <a:spcPts val="1600"/>
              </a:spcBef>
              <a:spcAft>
                <a:spcPts val="0"/>
              </a:spcAft>
              <a:buNone/>
              <a:defRPr sz="1400">
                <a:solidFill>
                  <a:schemeClr val="dk1"/>
                </a:solidFill>
                <a:latin typeface="Livvic"/>
                <a:ea typeface="Livvic"/>
                <a:cs typeface="Livvic"/>
                <a:sym typeface="Livvic"/>
              </a:defRPr>
            </a:lvl8pPr>
            <a:lvl9pPr lvl="8" algn="ctr" rtl="0">
              <a:lnSpc>
                <a:spcPct val="100000"/>
              </a:lnSpc>
              <a:spcBef>
                <a:spcPts val="1600"/>
              </a:spcBef>
              <a:spcAft>
                <a:spcPts val="1600"/>
              </a:spcAft>
              <a:buNone/>
              <a:defRPr sz="1400">
                <a:solidFill>
                  <a:schemeClr val="dk1"/>
                </a:solidFill>
                <a:latin typeface="Livvic"/>
                <a:ea typeface="Livvic"/>
                <a:cs typeface="Livvic"/>
                <a:sym typeface="Livvic"/>
              </a:defRPr>
            </a:lvl9pPr>
          </a:lstStyle>
          <a:p/>
        </p:txBody>
      </p:sp>
      <p:sp>
        <p:nvSpPr>
          <p:cNvPr id="180" name="Google Shape;180;p35"/>
          <p:cNvSpPr txBox="1"/>
          <p:nvPr>
            <p:ph type="ctrTitle" idx="8"/>
          </p:nvPr>
        </p:nvSpPr>
        <p:spPr>
          <a:xfrm>
            <a:off x="3521526" y="3246800"/>
            <a:ext cx="20562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2000" b="0"/>
            </a:lvl1pPr>
            <a:lvl2pPr lvl="1" algn="ctr" rtl="0">
              <a:spcBef>
                <a:spcPts val="0"/>
              </a:spcBef>
              <a:spcAft>
                <a:spcPts val="0"/>
              </a:spcAft>
              <a:buClr>
                <a:schemeClr val="dk1"/>
              </a:buClr>
              <a:buSzPts val="2400"/>
              <a:buNone/>
              <a:defRPr sz="2400">
                <a:solidFill>
                  <a:schemeClr val="dk1"/>
                </a:solidFill>
              </a:defRPr>
            </a:lvl2pPr>
            <a:lvl3pPr lvl="2" algn="ctr" rtl="0">
              <a:spcBef>
                <a:spcPts val="0"/>
              </a:spcBef>
              <a:spcAft>
                <a:spcPts val="0"/>
              </a:spcAft>
              <a:buClr>
                <a:schemeClr val="dk1"/>
              </a:buClr>
              <a:buSzPts val="2400"/>
              <a:buNone/>
              <a:defRPr sz="2400">
                <a:solidFill>
                  <a:schemeClr val="dk1"/>
                </a:solidFill>
              </a:defRPr>
            </a:lvl3pPr>
            <a:lvl4pPr lvl="3" algn="ctr" rtl="0">
              <a:spcBef>
                <a:spcPts val="0"/>
              </a:spcBef>
              <a:spcAft>
                <a:spcPts val="0"/>
              </a:spcAft>
              <a:buClr>
                <a:schemeClr val="dk1"/>
              </a:buClr>
              <a:buSzPts val="2400"/>
              <a:buNone/>
              <a:defRPr sz="2400">
                <a:solidFill>
                  <a:schemeClr val="dk1"/>
                </a:solidFill>
              </a:defRPr>
            </a:lvl4pPr>
            <a:lvl5pPr lvl="4" algn="ctr" rtl="0">
              <a:spcBef>
                <a:spcPts val="0"/>
              </a:spcBef>
              <a:spcAft>
                <a:spcPts val="0"/>
              </a:spcAft>
              <a:buClr>
                <a:schemeClr val="dk1"/>
              </a:buClr>
              <a:buSzPts val="2400"/>
              <a:buNone/>
              <a:defRPr sz="2400">
                <a:solidFill>
                  <a:schemeClr val="dk1"/>
                </a:solidFill>
              </a:defRPr>
            </a:lvl5pPr>
            <a:lvl6pPr lvl="5" algn="ctr" rtl="0">
              <a:spcBef>
                <a:spcPts val="0"/>
              </a:spcBef>
              <a:spcAft>
                <a:spcPts val="0"/>
              </a:spcAft>
              <a:buClr>
                <a:schemeClr val="dk1"/>
              </a:buClr>
              <a:buSzPts val="2400"/>
              <a:buNone/>
              <a:defRPr sz="2400">
                <a:solidFill>
                  <a:schemeClr val="dk1"/>
                </a:solidFill>
              </a:defRPr>
            </a:lvl6pPr>
            <a:lvl7pPr lvl="6" algn="ctr" rtl="0">
              <a:spcBef>
                <a:spcPts val="0"/>
              </a:spcBef>
              <a:spcAft>
                <a:spcPts val="0"/>
              </a:spcAft>
              <a:buClr>
                <a:schemeClr val="dk1"/>
              </a:buClr>
              <a:buSzPts val="2400"/>
              <a:buNone/>
              <a:defRPr sz="2400">
                <a:solidFill>
                  <a:schemeClr val="dk1"/>
                </a:solidFill>
              </a:defRPr>
            </a:lvl7pPr>
            <a:lvl8pPr lvl="7" algn="ctr" rtl="0">
              <a:spcBef>
                <a:spcPts val="0"/>
              </a:spcBef>
              <a:spcAft>
                <a:spcPts val="0"/>
              </a:spcAft>
              <a:buClr>
                <a:schemeClr val="dk1"/>
              </a:buClr>
              <a:buSzPts val="2400"/>
              <a:buNone/>
              <a:defRPr sz="2400">
                <a:solidFill>
                  <a:schemeClr val="dk1"/>
                </a:solidFill>
              </a:defRPr>
            </a:lvl8pPr>
            <a:lvl9pPr lvl="8" algn="ctr" rtl="0">
              <a:spcBef>
                <a:spcPts val="0"/>
              </a:spcBef>
              <a:spcAft>
                <a:spcPts val="0"/>
              </a:spcAft>
              <a:buClr>
                <a:schemeClr val="dk1"/>
              </a:buClr>
              <a:buSzPts val="2400"/>
              <a:buNone/>
              <a:defRPr sz="2400">
                <a:solidFill>
                  <a:schemeClr val="dk1"/>
                </a:solidFill>
              </a:defRPr>
            </a:lvl9pPr>
          </a:lstStyle>
          <a:p/>
        </p:txBody>
      </p:sp>
      <p:sp>
        <p:nvSpPr>
          <p:cNvPr id="181" name="Google Shape;181;p35"/>
          <p:cNvSpPr txBox="1"/>
          <p:nvPr>
            <p:ph type="subTitle" idx="9"/>
          </p:nvPr>
        </p:nvSpPr>
        <p:spPr>
          <a:xfrm>
            <a:off x="3471726" y="3631972"/>
            <a:ext cx="21558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p:txBody>
      </p:sp>
      <p:sp>
        <p:nvSpPr>
          <p:cNvPr id="182" name="Google Shape;182;p35"/>
          <p:cNvSpPr txBox="1"/>
          <p:nvPr>
            <p:ph type="ctrTitle" idx="13"/>
          </p:nvPr>
        </p:nvSpPr>
        <p:spPr>
          <a:xfrm>
            <a:off x="5829726" y="3246800"/>
            <a:ext cx="20562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2000" b="0"/>
            </a:lvl1pPr>
            <a:lvl2pPr lvl="1" algn="ctr" rtl="0">
              <a:spcBef>
                <a:spcPts val="0"/>
              </a:spcBef>
              <a:spcAft>
                <a:spcPts val="0"/>
              </a:spcAft>
              <a:buClr>
                <a:schemeClr val="dk1"/>
              </a:buClr>
              <a:buSzPts val="2400"/>
              <a:buNone/>
              <a:defRPr sz="2400">
                <a:solidFill>
                  <a:schemeClr val="dk1"/>
                </a:solidFill>
              </a:defRPr>
            </a:lvl2pPr>
            <a:lvl3pPr lvl="2" algn="ctr" rtl="0">
              <a:spcBef>
                <a:spcPts val="0"/>
              </a:spcBef>
              <a:spcAft>
                <a:spcPts val="0"/>
              </a:spcAft>
              <a:buClr>
                <a:schemeClr val="dk1"/>
              </a:buClr>
              <a:buSzPts val="2400"/>
              <a:buNone/>
              <a:defRPr sz="2400">
                <a:solidFill>
                  <a:schemeClr val="dk1"/>
                </a:solidFill>
              </a:defRPr>
            </a:lvl3pPr>
            <a:lvl4pPr lvl="3" algn="ctr" rtl="0">
              <a:spcBef>
                <a:spcPts val="0"/>
              </a:spcBef>
              <a:spcAft>
                <a:spcPts val="0"/>
              </a:spcAft>
              <a:buClr>
                <a:schemeClr val="dk1"/>
              </a:buClr>
              <a:buSzPts val="2400"/>
              <a:buNone/>
              <a:defRPr sz="2400">
                <a:solidFill>
                  <a:schemeClr val="dk1"/>
                </a:solidFill>
              </a:defRPr>
            </a:lvl4pPr>
            <a:lvl5pPr lvl="4" algn="ctr" rtl="0">
              <a:spcBef>
                <a:spcPts val="0"/>
              </a:spcBef>
              <a:spcAft>
                <a:spcPts val="0"/>
              </a:spcAft>
              <a:buClr>
                <a:schemeClr val="dk1"/>
              </a:buClr>
              <a:buSzPts val="2400"/>
              <a:buNone/>
              <a:defRPr sz="2400">
                <a:solidFill>
                  <a:schemeClr val="dk1"/>
                </a:solidFill>
              </a:defRPr>
            </a:lvl5pPr>
            <a:lvl6pPr lvl="5" algn="ctr" rtl="0">
              <a:spcBef>
                <a:spcPts val="0"/>
              </a:spcBef>
              <a:spcAft>
                <a:spcPts val="0"/>
              </a:spcAft>
              <a:buClr>
                <a:schemeClr val="dk1"/>
              </a:buClr>
              <a:buSzPts val="2400"/>
              <a:buNone/>
              <a:defRPr sz="2400">
                <a:solidFill>
                  <a:schemeClr val="dk1"/>
                </a:solidFill>
              </a:defRPr>
            </a:lvl6pPr>
            <a:lvl7pPr lvl="6" algn="ctr" rtl="0">
              <a:spcBef>
                <a:spcPts val="0"/>
              </a:spcBef>
              <a:spcAft>
                <a:spcPts val="0"/>
              </a:spcAft>
              <a:buClr>
                <a:schemeClr val="dk1"/>
              </a:buClr>
              <a:buSzPts val="2400"/>
              <a:buNone/>
              <a:defRPr sz="2400">
                <a:solidFill>
                  <a:schemeClr val="dk1"/>
                </a:solidFill>
              </a:defRPr>
            </a:lvl7pPr>
            <a:lvl8pPr lvl="7" algn="ctr" rtl="0">
              <a:spcBef>
                <a:spcPts val="0"/>
              </a:spcBef>
              <a:spcAft>
                <a:spcPts val="0"/>
              </a:spcAft>
              <a:buClr>
                <a:schemeClr val="dk1"/>
              </a:buClr>
              <a:buSzPts val="2400"/>
              <a:buNone/>
              <a:defRPr sz="2400">
                <a:solidFill>
                  <a:schemeClr val="dk1"/>
                </a:solidFill>
              </a:defRPr>
            </a:lvl8pPr>
            <a:lvl9pPr lvl="8" algn="ctr" rtl="0">
              <a:spcBef>
                <a:spcPts val="0"/>
              </a:spcBef>
              <a:spcAft>
                <a:spcPts val="0"/>
              </a:spcAft>
              <a:buClr>
                <a:schemeClr val="dk1"/>
              </a:buClr>
              <a:buSzPts val="2400"/>
              <a:buNone/>
              <a:defRPr sz="2400">
                <a:solidFill>
                  <a:schemeClr val="dk1"/>
                </a:solidFill>
              </a:defRPr>
            </a:lvl9pPr>
          </a:lstStyle>
          <a:p/>
        </p:txBody>
      </p:sp>
      <p:sp>
        <p:nvSpPr>
          <p:cNvPr id="183" name="Google Shape;183;p35"/>
          <p:cNvSpPr txBox="1"/>
          <p:nvPr>
            <p:ph type="subTitle" idx="14"/>
          </p:nvPr>
        </p:nvSpPr>
        <p:spPr>
          <a:xfrm>
            <a:off x="5779926" y="3631972"/>
            <a:ext cx="21558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p:txBody>
      </p:sp>
      <p:sp>
        <p:nvSpPr>
          <p:cNvPr id="184" name="Google Shape;184;p35"/>
          <p:cNvSpPr txBox="1"/>
          <p:nvPr>
            <p:ph type="ctrTitle" idx="15"/>
          </p:nvPr>
        </p:nvSpPr>
        <p:spPr>
          <a:xfrm>
            <a:off x="1935550" y="359450"/>
            <a:ext cx="5273100" cy="96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six columns 1">
  <p:cSld name="CUSTOM_6_1">
    <p:spTree>
      <p:nvGrpSpPr>
        <p:cNvPr id="185" name="Shape 185"/>
        <p:cNvGrpSpPr/>
        <p:nvPr/>
      </p:nvGrpSpPr>
      <p:grpSpPr>
        <a:xfrm>
          <a:off x="0" y="0"/>
          <a:ext cx="0" cy="0"/>
          <a:chOff x="0" y="0"/>
          <a:chExt cx="0" cy="0"/>
        </a:xfrm>
      </p:grpSpPr>
      <p:sp>
        <p:nvSpPr>
          <p:cNvPr id="186" name="Google Shape;186;p36"/>
          <p:cNvSpPr txBox="1"/>
          <p:nvPr>
            <p:ph type="ctrTitle"/>
          </p:nvPr>
        </p:nvSpPr>
        <p:spPr>
          <a:xfrm>
            <a:off x="844588" y="1444475"/>
            <a:ext cx="2385000" cy="384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2000" b="0"/>
            </a:lvl1pPr>
            <a:lvl2pPr lvl="1" algn="ctr" rtl="0">
              <a:spcBef>
                <a:spcPts val="0"/>
              </a:spcBef>
              <a:spcAft>
                <a:spcPts val="0"/>
              </a:spcAft>
              <a:buClr>
                <a:schemeClr val="dk1"/>
              </a:buClr>
              <a:buSzPts val="2400"/>
              <a:buNone/>
              <a:defRPr sz="2400">
                <a:solidFill>
                  <a:schemeClr val="dk1"/>
                </a:solidFill>
              </a:defRPr>
            </a:lvl2pPr>
            <a:lvl3pPr lvl="2" algn="ctr" rtl="0">
              <a:spcBef>
                <a:spcPts val="0"/>
              </a:spcBef>
              <a:spcAft>
                <a:spcPts val="0"/>
              </a:spcAft>
              <a:buClr>
                <a:schemeClr val="dk1"/>
              </a:buClr>
              <a:buSzPts val="2400"/>
              <a:buNone/>
              <a:defRPr sz="2400">
                <a:solidFill>
                  <a:schemeClr val="dk1"/>
                </a:solidFill>
              </a:defRPr>
            </a:lvl3pPr>
            <a:lvl4pPr lvl="3" algn="ctr" rtl="0">
              <a:spcBef>
                <a:spcPts val="0"/>
              </a:spcBef>
              <a:spcAft>
                <a:spcPts val="0"/>
              </a:spcAft>
              <a:buClr>
                <a:schemeClr val="dk1"/>
              </a:buClr>
              <a:buSzPts val="2400"/>
              <a:buNone/>
              <a:defRPr sz="2400">
                <a:solidFill>
                  <a:schemeClr val="dk1"/>
                </a:solidFill>
              </a:defRPr>
            </a:lvl4pPr>
            <a:lvl5pPr lvl="4" algn="ctr" rtl="0">
              <a:spcBef>
                <a:spcPts val="0"/>
              </a:spcBef>
              <a:spcAft>
                <a:spcPts val="0"/>
              </a:spcAft>
              <a:buClr>
                <a:schemeClr val="dk1"/>
              </a:buClr>
              <a:buSzPts val="2400"/>
              <a:buNone/>
              <a:defRPr sz="2400">
                <a:solidFill>
                  <a:schemeClr val="dk1"/>
                </a:solidFill>
              </a:defRPr>
            </a:lvl5pPr>
            <a:lvl6pPr lvl="5" algn="ctr" rtl="0">
              <a:spcBef>
                <a:spcPts val="0"/>
              </a:spcBef>
              <a:spcAft>
                <a:spcPts val="0"/>
              </a:spcAft>
              <a:buClr>
                <a:schemeClr val="dk1"/>
              </a:buClr>
              <a:buSzPts val="2400"/>
              <a:buNone/>
              <a:defRPr sz="2400">
                <a:solidFill>
                  <a:schemeClr val="dk1"/>
                </a:solidFill>
              </a:defRPr>
            </a:lvl6pPr>
            <a:lvl7pPr lvl="6" algn="ctr" rtl="0">
              <a:spcBef>
                <a:spcPts val="0"/>
              </a:spcBef>
              <a:spcAft>
                <a:spcPts val="0"/>
              </a:spcAft>
              <a:buClr>
                <a:schemeClr val="dk1"/>
              </a:buClr>
              <a:buSzPts val="2400"/>
              <a:buNone/>
              <a:defRPr sz="2400">
                <a:solidFill>
                  <a:schemeClr val="dk1"/>
                </a:solidFill>
              </a:defRPr>
            </a:lvl7pPr>
            <a:lvl8pPr lvl="7" algn="ctr" rtl="0">
              <a:spcBef>
                <a:spcPts val="0"/>
              </a:spcBef>
              <a:spcAft>
                <a:spcPts val="0"/>
              </a:spcAft>
              <a:buClr>
                <a:schemeClr val="dk1"/>
              </a:buClr>
              <a:buSzPts val="2400"/>
              <a:buNone/>
              <a:defRPr sz="2400">
                <a:solidFill>
                  <a:schemeClr val="dk1"/>
                </a:solidFill>
              </a:defRPr>
            </a:lvl8pPr>
            <a:lvl9pPr lvl="8" algn="ctr" rtl="0">
              <a:spcBef>
                <a:spcPts val="0"/>
              </a:spcBef>
              <a:spcAft>
                <a:spcPts val="0"/>
              </a:spcAft>
              <a:buClr>
                <a:schemeClr val="dk1"/>
              </a:buClr>
              <a:buSzPts val="2400"/>
              <a:buNone/>
              <a:defRPr sz="2400">
                <a:solidFill>
                  <a:schemeClr val="dk1"/>
                </a:solidFill>
              </a:defRPr>
            </a:lvl9pPr>
          </a:lstStyle>
          <a:p/>
        </p:txBody>
      </p:sp>
      <p:sp>
        <p:nvSpPr>
          <p:cNvPr id="187" name="Google Shape;187;p36"/>
          <p:cNvSpPr txBox="1"/>
          <p:nvPr>
            <p:ph type="subTitle" idx="1"/>
          </p:nvPr>
        </p:nvSpPr>
        <p:spPr>
          <a:xfrm>
            <a:off x="844588" y="1867150"/>
            <a:ext cx="2385000" cy="46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atin typeface="Livvic"/>
                <a:ea typeface="Livvic"/>
                <a:cs typeface="Livvic"/>
                <a:sym typeface="Livvic"/>
              </a:defRPr>
            </a:lvl1pPr>
            <a:lvl2pPr lvl="1" rtl="0">
              <a:lnSpc>
                <a:spcPct val="100000"/>
              </a:lnSpc>
              <a:spcBef>
                <a:spcPts val="0"/>
              </a:spcBef>
              <a:spcAft>
                <a:spcPts val="0"/>
              </a:spcAft>
              <a:buNone/>
              <a:defRPr sz="1400">
                <a:latin typeface="Livvic"/>
                <a:ea typeface="Livvic"/>
                <a:cs typeface="Livvic"/>
                <a:sym typeface="Livvic"/>
              </a:defRPr>
            </a:lvl2pPr>
            <a:lvl3pPr lvl="2" rtl="0">
              <a:lnSpc>
                <a:spcPct val="100000"/>
              </a:lnSpc>
              <a:spcBef>
                <a:spcPts val="0"/>
              </a:spcBef>
              <a:spcAft>
                <a:spcPts val="0"/>
              </a:spcAft>
              <a:buNone/>
              <a:defRPr sz="1400">
                <a:latin typeface="Livvic"/>
                <a:ea typeface="Livvic"/>
                <a:cs typeface="Livvic"/>
                <a:sym typeface="Livvic"/>
              </a:defRPr>
            </a:lvl3pPr>
            <a:lvl4pPr lvl="3" rtl="0">
              <a:lnSpc>
                <a:spcPct val="100000"/>
              </a:lnSpc>
              <a:spcBef>
                <a:spcPts val="0"/>
              </a:spcBef>
              <a:spcAft>
                <a:spcPts val="0"/>
              </a:spcAft>
              <a:buNone/>
              <a:defRPr sz="1400">
                <a:latin typeface="Livvic"/>
                <a:ea typeface="Livvic"/>
                <a:cs typeface="Livvic"/>
                <a:sym typeface="Livvic"/>
              </a:defRPr>
            </a:lvl4pPr>
            <a:lvl5pPr lvl="4" rtl="0">
              <a:lnSpc>
                <a:spcPct val="100000"/>
              </a:lnSpc>
              <a:spcBef>
                <a:spcPts val="0"/>
              </a:spcBef>
              <a:spcAft>
                <a:spcPts val="0"/>
              </a:spcAft>
              <a:buNone/>
              <a:defRPr sz="1400">
                <a:latin typeface="Livvic"/>
                <a:ea typeface="Livvic"/>
                <a:cs typeface="Livvic"/>
                <a:sym typeface="Livvic"/>
              </a:defRPr>
            </a:lvl5pPr>
            <a:lvl6pPr lvl="5" rtl="0">
              <a:lnSpc>
                <a:spcPct val="100000"/>
              </a:lnSpc>
              <a:spcBef>
                <a:spcPts val="0"/>
              </a:spcBef>
              <a:spcAft>
                <a:spcPts val="0"/>
              </a:spcAft>
              <a:buNone/>
              <a:defRPr sz="1400">
                <a:latin typeface="Livvic"/>
                <a:ea typeface="Livvic"/>
                <a:cs typeface="Livvic"/>
                <a:sym typeface="Livvic"/>
              </a:defRPr>
            </a:lvl6pPr>
            <a:lvl7pPr lvl="6" rtl="0">
              <a:lnSpc>
                <a:spcPct val="100000"/>
              </a:lnSpc>
              <a:spcBef>
                <a:spcPts val="0"/>
              </a:spcBef>
              <a:spcAft>
                <a:spcPts val="0"/>
              </a:spcAft>
              <a:buNone/>
              <a:defRPr sz="1400">
                <a:latin typeface="Livvic"/>
                <a:ea typeface="Livvic"/>
                <a:cs typeface="Livvic"/>
                <a:sym typeface="Livvic"/>
              </a:defRPr>
            </a:lvl7pPr>
            <a:lvl8pPr lvl="7" rtl="0">
              <a:lnSpc>
                <a:spcPct val="100000"/>
              </a:lnSpc>
              <a:spcBef>
                <a:spcPts val="0"/>
              </a:spcBef>
              <a:spcAft>
                <a:spcPts val="0"/>
              </a:spcAft>
              <a:buNone/>
              <a:defRPr sz="1400">
                <a:latin typeface="Livvic"/>
                <a:ea typeface="Livvic"/>
                <a:cs typeface="Livvic"/>
                <a:sym typeface="Livvic"/>
              </a:defRPr>
            </a:lvl8pPr>
            <a:lvl9pPr lvl="8" rtl="0">
              <a:lnSpc>
                <a:spcPct val="100000"/>
              </a:lnSpc>
              <a:spcBef>
                <a:spcPts val="0"/>
              </a:spcBef>
              <a:spcAft>
                <a:spcPts val="0"/>
              </a:spcAft>
              <a:buNone/>
              <a:defRPr sz="1400">
                <a:latin typeface="Livvic"/>
                <a:ea typeface="Livvic"/>
                <a:cs typeface="Livvic"/>
                <a:sym typeface="Livvic"/>
              </a:defRPr>
            </a:lvl9pPr>
          </a:lstStyle>
          <a:p/>
        </p:txBody>
      </p:sp>
      <p:sp>
        <p:nvSpPr>
          <p:cNvPr id="188" name="Google Shape;188;p36"/>
          <p:cNvSpPr txBox="1"/>
          <p:nvPr>
            <p:ph type="ctrTitle" idx="2"/>
          </p:nvPr>
        </p:nvSpPr>
        <p:spPr>
          <a:xfrm>
            <a:off x="913300" y="359450"/>
            <a:ext cx="4732200" cy="96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89" name="Google Shape;189;p36"/>
          <p:cNvSpPr txBox="1"/>
          <p:nvPr>
            <p:ph type="ctrTitle" idx="3"/>
          </p:nvPr>
        </p:nvSpPr>
        <p:spPr>
          <a:xfrm>
            <a:off x="844588" y="2535375"/>
            <a:ext cx="2385000" cy="384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2000" b="0"/>
            </a:lvl1pPr>
            <a:lvl2pPr lvl="1" algn="ctr" rtl="0">
              <a:spcBef>
                <a:spcPts val="0"/>
              </a:spcBef>
              <a:spcAft>
                <a:spcPts val="0"/>
              </a:spcAft>
              <a:buClr>
                <a:schemeClr val="dk1"/>
              </a:buClr>
              <a:buSzPts val="2400"/>
              <a:buNone/>
              <a:defRPr sz="2400">
                <a:solidFill>
                  <a:schemeClr val="dk1"/>
                </a:solidFill>
              </a:defRPr>
            </a:lvl2pPr>
            <a:lvl3pPr lvl="2" algn="ctr" rtl="0">
              <a:spcBef>
                <a:spcPts val="0"/>
              </a:spcBef>
              <a:spcAft>
                <a:spcPts val="0"/>
              </a:spcAft>
              <a:buClr>
                <a:schemeClr val="dk1"/>
              </a:buClr>
              <a:buSzPts val="2400"/>
              <a:buNone/>
              <a:defRPr sz="2400">
                <a:solidFill>
                  <a:schemeClr val="dk1"/>
                </a:solidFill>
              </a:defRPr>
            </a:lvl3pPr>
            <a:lvl4pPr lvl="3" algn="ctr" rtl="0">
              <a:spcBef>
                <a:spcPts val="0"/>
              </a:spcBef>
              <a:spcAft>
                <a:spcPts val="0"/>
              </a:spcAft>
              <a:buClr>
                <a:schemeClr val="dk1"/>
              </a:buClr>
              <a:buSzPts val="2400"/>
              <a:buNone/>
              <a:defRPr sz="2400">
                <a:solidFill>
                  <a:schemeClr val="dk1"/>
                </a:solidFill>
              </a:defRPr>
            </a:lvl4pPr>
            <a:lvl5pPr lvl="4" algn="ctr" rtl="0">
              <a:spcBef>
                <a:spcPts val="0"/>
              </a:spcBef>
              <a:spcAft>
                <a:spcPts val="0"/>
              </a:spcAft>
              <a:buClr>
                <a:schemeClr val="dk1"/>
              </a:buClr>
              <a:buSzPts val="2400"/>
              <a:buNone/>
              <a:defRPr sz="2400">
                <a:solidFill>
                  <a:schemeClr val="dk1"/>
                </a:solidFill>
              </a:defRPr>
            </a:lvl5pPr>
            <a:lvl6pPr lvl="5" algn="ctr" rtl="0">
              <a:spcBef>
                <a:spcPts val="0"/>
              </a:spcBef>
              <a:spcAft>
                <a:spcPts val="0"/>
              </a:spcAft>
              <a:buClr>
                <a:schemeClr val="dk1"/>
              </a:buClr>
              <a:buSzPts val="2400"/>
              <a:buNone/>
              <a:defRPr sz="2400">
                <a:solidFill>
                  <a:schemeClr val="dk1"/>
                </a:solidFill>
              </a:defRPr>
            </a:lvl6pPr>
            <a:lvl7pPr lvl="6" algn="ctr" rtl="0">
              <a:spcBef>
                <a:spcPts val="0"/>
              </a:spcBef>
              <a:spcAft>
                <a:spcPts val="0"/>
              </a:spcAft>
              <a:buClr>
                <a:schemeClr val="dk1"/>
              </a:buClr>
              <a:buSzPts val="2400"/>
              <a:buNone/>
              <a:defRPr sz="2400">
                <a:solidFill>
                  <a:schemeClr val="dk1"/>
                </a:solidFill>
              </a:defRPr>
            </a:lvl7pPr>
            <a:lvl8pPr lvl="7" algn="ctr" rtl="0">
              <a:spcBef>
                <a:spcPts val="0"/>
              </a:spcBef>
              <a:spcAft>
                <a:spcPts val="0"/>
              </a:spcAft>
              <a:buClr>
                <a:schemeClr val="dk1"/>
              </a:buClr>
              <a:buSzPts val="2400"/>
              <a:buNone/>
              <a:defRPr sz="2400">
                <a:solidFill>
                  <a:schemeClr val="dk1"/>
                </a:solidFill>
              </a:defRPr>
            </a:lvl8pPr>
            <a:lvl9pPr lvl="8" algn="ctr" rtl="0">
              <a:spcBef>
                <a:spcPts val="0"/>
              </a:spcBef>
              <a:spcAft>
                <a:spcPts val="0"/>
              </a:spcAft>
              <a:buClr>
                <a:schemeClr val="dk1"/>
              </a:buClr>
              <a:buSzPts val="2400"/>
              <a:buNone/>
              <a:defRPr sz="2400">
                <a:solidFill>
                  <a:schemeClr val="dk1"/>
                </a:solidFill>
              </a:defRPr>
            </a:lvl9pPr>
          </a:lstStyle>
          <a:p/>
        </p:txBody>
      </p:sp>
      <p:sp>
        <p:nvSpPr>
          <p:cNvPr id="190" name="Google Shape;190;p36"/>
          <p:cNvSpPr txBox="1"/>
          <p:nvPr>
            <p:ph type="subTitle" idx="4"/>
          </p:nvPr>
        </p:nvSpPr>
        <p:spPr>
          <a:xfrm>
            <a:off x="844588" y="2958050"/>
            <a:ext cx="2385000" cy="46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atin typeface="Livvic"/>
                <a:ea typeface="Livvic"/>
                <a:cs typeface="Livvic"/>
                <a:sym typeface="Livvic"/>
              </a:defRPr>
            </a:lvl1pPr>
            <a:lvl2pPr lvl="1" rtl="0">
              <a:lnSpc>
                <a:spcPct val="100000"/>
              </a:lnSpc>
              <a:spcBef>
                <a:spcPts val="0"/>
              </a:spcBef>
              <a:spcAft>
                <a:spcPts val="0"/>
              </a:spcAft>
              <a:buNone/>
              <a:defRPr sz="1400">
                <a:latin typeface="Livvic"/>
                <a:ea typeface="Livvic"/>
                <a:cs typeface="Livvic"/>
                <a:sym typeface="Livvic"/>
              </a:defRPr>
            </a:lvl2pPr>
            <a:lvl3pPr lvl="2" rtl="0">
              <a:lnSpc>
                <a:spcPct val="100000"/>
              </a:lnSpc>
              <a:spcBef>
                <a:spcPts val="0"/>
              </a:spcBef>
              <a:spcAft>
                <a:spcPts val="0"/>
              </a:spcAft>
              <a:buNone/>
              <a:defRPr sz="1400">
                <a:latin typeface="Livvic"/>
                <a:ea typeface="Livvic"/>
                <a:cs typeface="Livvic"/>
                <a:sym typeface="Livvic"/>
              </a:defRPr>
            </a:lvl3pPr>
            <a:lvl4pPr lvl="3" rtl="0">
              <a:lnSpc>
                <a:spcPct val="100000"/>
              </a:lnSpc>
              <a:spcBef>
                <a:spcPts val="0"/>
              </a:spcBef>
              <a:spcAft>
                <a:spcPts val="0"/>
              </a:spcAft>
              <a:buNone/>
              <a:defRPr sz="1400">
                <a:latin typeface="Livvic"/>
                <a:ea typeface="Livvic"/>
                <a:cs typeface="Livvic"/>
                <a:sym typeface="Livvic"/>
              </a:defRPr>
            </a:lvl4pPr>
            <a:lvl5pPr lvl="4" rtl="0">
              <a:lnSpc>
                <a:spcPct val="100000"/>
              </a:lnSpc>
              <a:spcBef>
                <a:spcPts val="0"/>
              </a:spcBef>
              <a:spcAft>
                <a:spcPts val="0"/>
              </a:spcAft>
              <a:buNone/>
              <a:defRPr sz="1400">
                <a:latin typeface="Livvic"/>
                <a:ea typeface="Livvic"/>
                <a:cs typeface="Livvic"/>
                <a:sym typeface="Livvic"/>
              </a:defRPr>
            </a:lvl5pPr>
            <a:lvl6pPr lvl="5" rtl="0">
              <a:lnSpc>
                <a:spcPct val="100000"/>
              </a:lnSpc>
              <a:spcBef>
                <a:spcPts val="0"/>
              </a:spcBef>
              <a:spcAft>
                <a:spcPts val="0"/>
              </a:spcAft>
              <a:buNone/>
              <a:defRPr sz="1400">
                <a:latin typeface="Livvic"/>
                <a:ea typeface="Livvic"/>
                <a:cs typeface="Livvic"/>
                <a:sym typeface="Livvic"/>
              </a:defRPr>
            </a:lvl6pPr>
            <a:lvl7pPr lvl="6" rtl="0">
              <a:lnSpc>
                <a:spcPct val="100000"/>
              </a:lnSpc>
              <a:spcBef>
                <a:spcPts val="0"/>
              </a:spcBef>
              <a:spcAft>
                <a:spcPts val="0"/>
              </a:spcAft>
              <a:buNone/>
              <a:defRPr sz="1400">
                <a:latin typeface="Livvic"/>
                <a:ea typeface="Livvic"/>
                <a:cs typeface="Livvic"/>
                <a:sym typeface="Livvic"/>
              </a:defRPr>
            </a:lvl7pPr>
            <a:lvl8pPr lvl="7" rtl="0">
              <a:lnSpc>
                <a:spcPct val="100000"/>
              </a:lnSpc>
              <a:spcBef>
                <a:spcPts val="0"/>
              </a:spcBef>
              <a:spcAft>
                <a:spcPts val="0"/>
              </a:spcAft>
              <a:buNone/>
              <a:defRPr sz="1400">
                <a:latin typeface="Livvic"/>
                <a:ea typeface="Livvic"/>
                <a:cs typeface="Livvic"/>
                <a:sym typeface="Livvic"/>
              </a:defRPr>
            </a:lvl8pPr>
            <a:lvl9pPr lvl="8" rtl="0">
              <a:lnSpc>
                <a:spcPct val="100000"/>
              </a:lnSpc>
              <a:spcBef>
                <a:spcPts val="0"/>
              </a:spcBef>
              <a:spcAft>
                <a:spcPts val="0"/>
              </a:spcAft>
              <a:buNone/>
              <a:defRPr sz="1400">
                <a:latin typeface="Livvic"/>
                <a:ea typeface="Livvic"/>
                <a:cs typeface="Livvic"/>
                <a:sym typeface="Livvic"/>
              </a:defRPr>
            </a:lvl9pPr>
          </a:lstStyle>
          <a:p/>
        </p:txBody>
      </p:sp>
      <p:sp>
        <p:nvSpPr>
          <p:cNvPr id="191" name="Google Shape;191;p36"/>
          <p:cNvSpPr txBox="1"/>
          <p:nvPr>
            <p:ph type="ctrTitle" idx="5"/>
          </p:nvPr>
        </p:nvSpPr>
        <p:spPr>
          <a:xfrm>
            <a:off x="844588" y="3626275"/>
            <a:ext cx="2385000" cy="384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2000" b="0"/>
            </a:lvl1pPr>
            <a:lvl2pPr lvl="1" algn="ctr" rtl="0">
              <a:spcBef>
                <a:spcPts val="0"/>
              </a:spcBef>
              <a:spcAft>
                <a:spcPts val="0"/>
              </a:spcAft>
              <a:buClr>
                <a:schemeClr val="dk1"/>
              </a:buClr>
              <a:buSzPts val="2400"/>
              <a:buNone/>
              <a:defRPr sz="2400">
                <a:solidFill>
                  <a:schemeClr val="dk1"/>
                </a:solidFill>
              </a:defRPr>
            </a:lvl2pPr>
            <a:lvl3pPr lvl="2" algn="ctr" rtl="0">
              <a:spcBef>
                <a:spcPts val="0"/>
              </a:spcBef>
              <a:spcAft>
                <a:spcPts val="0"/>
              </a:spcAft>
              <a:buClr>
                <a:schemeClr val="dk1"/>
              </a:buClr>
              <a:buSzPts val="2400"/>
              <a:buNone/>
              <a:defRPr sz="2400">
                <a:solidFill>
                  <a:schemeClr val="dk1"/>
                </a:solidFill>
              </a:defRPr>
            </a:lvl3pPr>
            <a:lvl4pPr lvl="3" algn="ctr" rtl="0">
              <a:spcBef>
                <a:spcPts val="0"/>
              </a:spcBef>
              <a:spcAft>
                <a:spcPts val="0"/>
              </a:spcAft>
              <a:buClr>
                <a:schemeClr val="dk1"/>
              </a:buClr>
              <a:buSzPts val="2400"/>
              <a:buNone/>
              <a:defRPr sz="2400">
                <a:solidFill>
                  <a:schemeClr val="dk1"/>
                </a:solidFill>
              </a:defRPr>
            </a:lvl4pPr>
            <a:lvl5pPr lvl="4" algn="ctr" rtl="0">
              <a:spcBef>
                <a:spcPts val="0"/>
              </a:spcBef>
              <a:spcAft>
                <a:spcPts val="0"/>
              </a:spcAft>
              <a:buClr>
                <a:schemeClr val="dk1"/>
              </a:buClr>
              <a:buSzPts val="2400"/>
              <a:buNone/>
              <a:defRPr sz="2400">
                <a:solidFill>
                  <a:schemeClr val="dk1"/>
                </a:solidFill>
              </a:defRPr>
            </a:lvl5pPr>
            <a:lvl6pPr lvl="5" algn="ctr" rtl="0">
              <a:spcBef>
                <a:spcPts val="0"/>
              </a:spcBef>
              <a:spcAft>
                <a:spcPts val="0"/>
              </a:spcAft>
              <a:buClr>
                <a:schemeClr val="dk1"/>
              </a:buClr>
              <a:buSzPts val="2400"/>
              <a:buNone/>
              <a:defRPr sz="2400">
                <a:solidFill>
                  <a:schemeClr val="dk1"/>
                </a:solidFill>
              </a:defRPr>
            </a:lvl6pPr>
            <a:lvl7pPr lvl="6" algn="ctr" rtl="0">
              <a:spcBef>
                <a:spcPts val="0"/>
              </a:spcBef>
              <a:spcAft>
                <a:spcPts val="0"/>
              </a:spcAft>
              <a:buClr>
                <a:schemeClr val="dk1"/>
              </a:buClr>
              <a:buSzPts val="2400"/>
              <a:buNone/>
              <a:defRPr sz="2400">
                <a:solidFill>
                  <a:schemeClr val="dk1"/>
                </a:solidFill>
              </a:defRPr>
            </a:lvl7pPr>
            <a:lvl8pPr lvl="7" algn="ctr" rtl="0">
              <a:spcBef>
                <a:spcPts val="0"/>
              </a:spcBef>
              <a:spcAft>
                <a:spcPts val="0"/>
              </a:spcAft>
              <a:buClr>
                <a:schemeClr val="dk1"/>
              </a:buClr>
              <a:buSzPts val="2400"/>
              <a:buNone/>
              <a:defRPr sz="2400">
                <a:solidFill>
                  <a:schemeClr val="dk1"/>
                </a:solidFill>
              </a:defRPr>
            </a:lvl8pPr>
            <a:lvl9pPr lvl="8" algn="ctr" rtl="0">
              <a:spcBef>
                <a:spcPts val="0"/>
              </a:spcBef>
              <a:spcAft>
                <a:spcPts val="0"/>
              </a:spcAft>
              <a:buClr>
                <a:schemeClr val="dk1"/>
              </a:buClr>
              <a:buSzPts val="2400"/>
              <a:buNone/>
              <a:defRPr sz="2400">
                <a:solidFill>
                  <a:schemeClr val="dk1"/>
                </a:solidFill>
              </a:defRPr>
            </a:lvl9pPr>
          </a:lstStyle>
          <a:p/>
        </p:txBody>
      </p:sp>
      <p:sp>
        <p:nvSpPr>
          <p:cNvPr id="192" name="Google Shape;192;p36"/>
          <p:cNvSpPr txBox="1"/>
          <p:nvPr>
            <p:ph type="subTitle" idx="6"/>
          </p:nvPr>
        </p:nvSpPr>
        <p:spPr>
          <a:xfrm>
            <a:off x="844588" y="4048950"/>
            <a:ext cx="2385000" cy="46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atin typeface="Livvic"/>
                <a:ea typeface="Livvic"/>
                <a:cs typeface="Livvic"/>
                <a:sym typeface="Livvic"/>
              </a:defRPr>
            </a:lvl1pPr>
            <a:lvl2pPr lvl="1" rtl="0">
              <a:lnSpc>
                <a:spcPct val="100000"/>
              </a:lnSpc>
              <a:spcBef>
                <a:spcPts val="0"/>
              </a:spcBef>
              <a:spcAft>
                <a:spcPts val="0"/>
              </a:spcAft>
              <a:buNone/>
              <a:defRPr sz="1400">
                <a:latin typeface="Livvic"/>
                <a:ea typeface="Livvic"/>
                <a:cs typeface="Livvic"/>
                <a:sym typeface="Livvic"/>
              </a:defRPr>
            </a:lvl2pPr>
            <a:lvl3pPr lvl="2" rtl="0">
              <a:lnSpc>
                <a:spcPct val="100000"/>
              </a:lnSpc>
              <a:spcBef>
                <a:spcPts val="0"/>
              </a:spcBef>
              <a:spcAft>
                <a:spcPts val="0"/>
              </a:spcAft>
              <a:buNone/>
              <a:defRPr sz="1400">
                <a:latin typeface="Livvic"/>
                <a:ea typeface="Livvic"/>
                <a:cs typeface="Livvic"/>
                <a:sym typeface="Livvic"/>
              </a:defRPr>
            </a:lvl3pPr>
            <a:lvl4pPr lvl="3" rtl="0">
              <a:lnSpc>
                <a:spcPct val="100000"/>
              </a:lnSpc>
              <a:spcBef>
                <a:spcPts val="0"/>
              </a:spcBef>
              <a:spcAft>
                <a:spcPts val="0"/>
              </a:spcAft>
              <a:buNone/>
              <a:defRPr sz="1400">
                <a:latin typeface="Livvic"/>
                <a:ea typeface="Livvic"/>
                <a:cs typeface="Livvic"/>
                <a:sym typeface="Livvic"/>
              </a:defRPr>
            </a:lvl4pPr>
            <a:lvl5pPr lvl="4" rtl="0">
              <a:lnSpc>
                <a:spcPct val="100000"/>
              </a:lnSpc>
              <a:spcBef>
                <a:spcPts val="0"/>
              </a:spcBef>
              <a:spcAft>
                <a:spcPts val="0"/>
              </a:spcAft>
              <a:buNone/>
              <a:defRPr sz="1400">
                <a:latin typeface="Livvic"/>
                <a:ea typeface="Livvic"/>
                <a:cs typeface="Livvic"/>
                <a:sym typeface="Livvic"/>
              </a:defRPr>
            </a:lvl5pPr>
            <a:lvl6pPr lvl="5" rtl="0">
              <a:lnSpc>
                <a:spcPct val="100000"/>
              </a:lnSpc>
              <a:spcBef>
                <a:spcPts val="0"/>
              </a:spcBef>
              <a:spcAft>
                <a:spcPts val="0"/>
              </a:spcAft>
              <a:buNone/>
              <a:defRPr sz="1400">
                <a:latin typeface="Livvic"/>
                <a:ea typeface="Livvic"/>
                <a:cs typeface="Livvic"/>
                <a:sym typeface="Livvic"/>
              </a:defRPr>
            </a:lvl6pPr>
            <a:lvl7pPr lvl="6" rtl="0">
              <a:lnSpc>
                <a:spcPct val="100000"/>
              </a:lnSpc>
              <a:spcBef>
                <a:spcPts val="0"/>
              </a:spcBef>
              <a:spcAft>
                <a:spcPts val="0"/>
              </a:spcAft>
              <a:buNone/>
              <a:defRPr sz="1400">
                <a:latin typeface="Livvic"/>
                <a:ea typeface="Livvic"/>
                <a:cs typeface="Livvic"/>
                <a:sym typeface="Livvic"/>
              </a:defRPr>
            </a:lvl7pPr>
            <a:lvl8pPr lvl="7" rtl="0">
              <a:lnSpc>
                <a:spcPct val="100000"/>
              </a:lnSpc>
              <a:spcBef>
                <a:spcPts val="0"/>
              </a:spcBef>
              <a:spcAft>
                <a:spcPts val="0"/>
              </a:spcAft>
              <a:buNone/>
              <a:defRPr sz="1400">
                <a:latin typeface="Livvic"/>
                <a:ea typeface="Livvic"/>
                <a:cs typeface="Livvic"/>
                <a:sym typeface="Livvic"/>
              </a:defRPr>
            </a:lvl8pPr>
            <a:lvl9pPr lvl="8" rtl="0">
              <a:lnSpc>
                <a:spcPct val="100000"/>
              </a:lnSpc>
              <a:spcBef>
                <a:spcPts val="0"/>
              </a:spcBef>
              <a:spcAft>
                <a:spcPts val="0"/>
              </a:spcAft>
              <a:buNone/>
              <a:defRPr sz="1400">
                <a:latin typeface="Livvic"/>
                <a:ea typeface="Livvic"/>
                <a:cs typeface="Livvic"/>
                <a:sym typeface="Livvic"/>
              </a:defRPr>
            </a:lvl9pPr>
          </a:lstStyle>
          <a:p/>
        </p:txBody>
      </p:sp>
      <p:sp>
        <p:nvSpPr>
          <p:cNvPr id="193" name="Google Shape;193;p36"/>
          <p:cNvSpPr txBox="1"/>
          <p:nvPr>
            <p:ph type="ctrTitle" idx="7"/>
          </p:nvPr>
        </p:nvSpPr>
        <p:spPr>
          <a:xfrm>
            <a:off x="3405413" y="1444463"/>
            <a:ext cx="2385000" cy="384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2000" b="0"/>
            </a:lvl1pPr>
            <a:lvl2pPr lvl="1" algn="ctr" rtl="0">
              <a:spcBef>
                <a:spcPts val="0"/>
              </a:spcBef>
              <a:spcAft>
                <a:spcPts val="0"/>
              </a:spcAft>
              <a:buClr>
                <a:schemeClr val="dk1"/>
              </a:buClr>
              <a:buSzPts val="2400"/>
              <a:buNone/>
              <a:defRPr sz="2400">
                <a:solidFill>
                  <a:schemeClr val="dk1"/>
                </a:solidFill>
              </a:defRPr>
            </a:lvl2pPr>
            <a:lvl3pPr lvl="2" algn="ctr" rtl="0">
              <a:spcBef>
                <a:spcPts val="0"/>
              </a:spcBef>
              <a:spcAft>
                <a:spcPts val="0"/>
              </a:spcAft>
              <a:buClr>
                <a:schemeClr val="dk1"/>
              </a:buClr>
              <a:buSzPts val="2400"/>
              <a:buNone/>
              <a:defRPr sz="2400">
                <a:solidFill>
                  <a:schemeClr val="dk1"/>
                </a:solidFill>
              </a:defRPr>
            </a:lvl3pPr>
            <a:lvl4pPr lvl="3" algn="ctr" rtl="0">
              <a:spcBef>
                <a:spcPts val="0"/>
              </a:spcBef>
              <a:spcAft>
                <a:spcPts val="0"/>
              </a:spcAft>
              <a:buClr>
                <a:schemeClr val="dk1"/>
              </a:buClr>
              <a:buSzPts val="2400"/>
              <a:buNone/>
              <a:defRPr sz="2400">
                <a:solidFill>
                  <a:schemeClr val="dk1"/>
                </a:solidFill>
              </a:defRPr>
            </a:lvl4pPr>
            <a:lvl5pPr lvl="4" algn="ctr" rtl="0">
              <a:spcBef>
                <a:spcPts val="0"/>
              </a:spcBef>
              <a:spcAft>
                <a:spcPts val="0"/>
              </a:spcAft>
              <a:buClr>
                <a:schemeClr val="dk1"/>
              </a:buClr>
              <a:buSzPts val="2400"/>
              <a:buNone/>
              <a:defRPr sz="2400">
                <a:solidFill>
                  <a:schemeClr val="dk1"/>
                </a:solidFill>
              </a:defRPr>
            </a:lvl5pPr>
            <a:lvl6pPr lvl="5" algn="ctr" rtl="0">
              <a:spcBef>
                <a:spcPts val="0"/>
              </a:spcBef>
              <a:spcAft>
                <a:spcPts val="0"/>
              </a:spcAft>
              <a:buClr>
                <a:schemeClr val="dk1"/>
              </a:buClr>
              <a:buSzPts val="2400"/>
              <a:buNone/>
              <a:defRPr sz="2400">
                <a:solidFill>
                  <a:schemeClr val="dk1"/>
                </a:solidFill>
              </a:defRPr>
            </a:lvl6pPr>
            <a:lvl7pPr lvl="6" algn="ctr" rtl="0">
              <a:spcBef>
                <a:spcPts val="0"/>
              </a:spcBef>
              <a:spcAft>
                <a:spcPts val="0"/>
              </a:spcAft>
              <a:buClr>
                <a:schemeClr val="dk1"/>
              </a:buClr>
              <a:buSzPts val="2400"/>
              <a:buNone/>
              <a:defRPr sz="2400">
                <a:solidFill>
                  <a:schemeClr val="dk1"/>
                </a:solidFill>
              </a:defRPr>
            </a:lvl7pPr>
            <a:lvl8pPr lvl="7" algn="ctr" rtl="0">
              <a:spcBef>
                <a:spcPts val="0"/>
              </a:spcBef>
              <a:spcAft>
                <a:spcPts val="0"/>
              </a:spcAft>
              <a:buClr>
                <a:schemeClr val="dk1"/>
              </a:buClr>
              <a:buSzPts val="2400"/>
              <a:buNone/>
              <a:defRPr sz="2400">
                <a:solidFill>
                  <a:schemeClr val="dk1"/>
                </a:solidFill>
              </a:defRPr>
            </a:lvl8pPr>
            <a:lvl9pPr lvl="8" algn="ctr" rtl="0">
              <a:spcBef>
                <a:spcPts val="0"/>
              </a:spcBef>
              <a:spcAft>
                <a:spcPts val="0"/>
              </a:spcAft>
              <a:buClr>
                <a:schemeClr val="dk1"/>
              </a:buClr>
              <a:buSzPts val="2400"/>
              <a:buNone/>
              <a:defRPr sz="2400">
                <a:solidFill>
                  <a:schemeClr val="dk1"/>
                </a:solidFill>
              </a:defRPr>
            </a:lvl9pPr>
          </a:lstStyle>
          <a:p/>
        </p:txBody>
      </p:sp>
      <p:sp>
        <p:nvSpPr>
          <p:cNvPr id="194" name="Google Shape;194;p36"/>
          <p:cNvSpPr txBox="1"/>
          <p:nvPr>
            <p:ph type="subTitle" idx="8"/>
          </p:nvPr>
        </p:nvSpPr>
        <p:spPr>
          <a:xfrm>
            <a:off x="3405413" y="1867138"/>
            <a:ext cx="2385000" cy="46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atin typeface="Livvic"/>
                <a:ea typeface="Livvic"/>
                <a:cs typeface="Livvic"/>
                <a:sym typeface="Livvic"/>
              </a:defRPr>
            </a:lvl1pPr>
            <a:lvl2pPr lvl="1" rtl="0">
              <a:lnSpc>
                <a:spcPct val="100000"/>
              </a:lnSpc>
              <a:spcBef>
                <a:spcPts val="0"/>
              </a:spcBef>
              <a:spcAft>
                <a:spcPts val="0"/>
              </a:spcAft>
              <a:buNone/>
              <a:defRPr sz="1400">
                <a:latin typeface="Livvic"/>
                <a:ea typeface="Livvic"/>
                <a:cs typeface="Livvic"/>
                <a:sym typeface="Livvic"/>
              </a:defRPr>
            </a:lvl2pPr>
            <a:lvl3pPr lvl="2" rtl="0">
              <a:lnSpc>
                <a:spcPct val="100000"/>
              </a:lnSpc>
              <a:spcBef>
                <a:spcPts val="0"/>
              </a:spcBef>
              <a:spcAft>
                <a:spcPts val="0"/>
              </a:spcAft>
              <a:buNone/>
              <a:defRPr sz="1400">
                <a:latin typeface="Livvic"/>
                <a:ea typeface="Livvic"/>
                <a:cs typeface="Livvic"/>
                <a:sym typeface="Livvic"/>
              </a:defRPr>
            </a:lvl3pPr>
            <a:lvl4pPr lvl="3" rtl="0">
              <a:lnSpc>
                <a:spcPct val="100000"/>
              </a:lnSpc>
              <a:spcBef>
                <a:spcPts val="0"/>
              </a:spcBef>
              <a:spcAft>
                <a:spcPts val="0"/>
              </a:spcAft>
              <a:buNone/>
              <a:defRPr sz="1400">
                <a:latin typeface="Livvic"/>
                <a:ea typeface="Livvic"/>
                <a:cs typeface="Livvic"/>
                <a:sym typeface="Livvic"/>
              </a:defRPr>
            </a:lvl4pPr>
            <a:lvl5pPr lvl="4" rtl="0">
              <a:lnSpc>
                <a:spcPct val="100000"/>
              </a:lnSpc>
              <a:spcBef>
                <a:spcPts val="0"/>
              </a:spcBef>
              <a:spcAft>
                <a:spcPts val="0"/>
              </a:spcAft>
              <a:buNone/>
              <a:defRPr sz="1400">
                <a:latin typeface="Livvic"/>
                <a:ea typeface="Livvic"/>
                <a:cs typeface="Livvic"/>
                <a:sym typeface="Livvic"/>
              </a:defRPr>
            </a:lvl5pPr>
            <a:lvl6pPr lvl="5" rtl="0">
              <a:lnSpc>
                <a:spcPct val="100000"/>
              </a:lnSpc>
              <a:spcBef>
                <a:spcPts val="0"/>
              </a:spcBef>
              <a:spcAft>
                <a:spcPts val="0"/>
              </a:spcAft>
              <a:buNone/>
              <a:defRPr sz="1400">
                <a:latin typeface="Livvic"/>
                <a:ea typeface="Livvic"/>
                <a:cs typeface="Livvic"/>
                <a:sym typeface="Livvic"/>
              </a:defRPr>
            </a:lvl6pPr>
            <a:lvl7pPr lvl="6" rtl="0">
              <a:lnSpc>
                <a:spcPct val="100000"/>
              </a:lnSpc>
              <a:spcBef>
                <a:spcPts val="0"/>
              </a:spcBef>
              <a:spcAft>
                <a:spcPts val="0"/>
              </a:spcAft>
              <a:buNone/>
              <a:defRPr sz="1400">
                <a:latin typeface="Livvic"/>
                <a:ea typeface="Livvic"/>
                <a:cs typeface="Livvic"/>
                <a:sym typeface="Livvic"/>
              </a:defRPr>
            </a:lvl7pPr>
            <a:lvl8pPr lvl="7" rtl="0">
              <a:lnSpc>
                <a:spcPct val="100000"/>
              </a:lnSpc>
              <a:spcBef>
                <a:spcPts val="0"/>
              </a:spcBef>
              <a:spcAft>
                <a:spcPts val="0"/>
              </a:spcAft>
              <a:buNone/>
              <a:defRPr sz="1400">
                <a:latin typeface="Livvic"/>
                <a:ea typeface="Livvic"/>
                <a:cs typeface="Livvic"/>
                <a:sym typeface="Livvic"/>
              </a:defRPr>
            </a:lvl8pPr>
            <a:lvl9pPr lvl="8" rtl="0">
              <a:lnSpc>
                <a:spcPct val="100000"/>
              </a:lnSpc>
              <a:spcBef>
                <a:spcPts val="0"/>
              </a:spcBef>
              <a:spcAft>
                <a:spcPts val="0"/>
              </a:spcAft>
              <a:buNone/>
              <a:defRPr sz="1400">
                <a:latin typeface="Livvic"/>
                <a:ea typeface="Livvic"/>
                <a:cs typeface="Livvic"/>
                <a:sym typeface="Livvic"/>
              </a:defRPr>
            </a:lvl9pPr>
          </a:lstStyle>
          <a:p/>
        </p:txBody>
      </p:sp>
      <p:sp>
        <p:nvSpPr>
          <p:cNvPr id="195" name="Google Shape;195;p36"/>
          <p:cNvSpPr txBox="1"/>
          <p:nvPr>
            <p:ph type="ctrTitle" idx="9"/>
          </p:nvPr>
        </p:nvSpPr>
        <p:spPr>
          <a:xfrm>
            <a:off x="3405413" y="2535362"/>
            <a:ext cx="2385000" cy="384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2000" b="0"/>
            </a:lvl1pPr>
            <a:lvl2pPr lvl="1" algn="ctr" rtl="0">
              <a:spcBef>
                <a:spcPts val="0"/>
              </a:spcBef>
              <a:spcAft>
                <a:spcPts val="0"/>
              </a:spcAft>
              <a:buClr>
                <a:schemeClr val="dk1"/>
              </a:buClr>
              <a:buSzPts val="2400"/>
              <a:buNone/>
              <a:defRPr sz="2400">
                <a:solidFill>
                  <a:schemeClr val="dk1"/>
                </a:solidFill>
              </a:defRPr>
            </a:lvl2pPr>
            <a:lvl3pPr lvl="2" algn="ctr" rtl="0">
              <a:spcBef>
                <a:spcPts val="0"/>
              </a:spcBef>
              <a:spcAft>
                <a:spcPts val="0"/>
              </a:spcAft>
              <a:buClr>
                <a:schemeClr val="dk1"/>
              </a:buClr>
              <a:buSzPts val="2400"/>
              <a:buNone/>
              <a:defRPr sz="2400">
                <a:solidFill>
                  <a:schemeClr val="dk1"/>
                </a:solidFill>
              </a:defRPr>
            </a:lvl3pPr>
            <a:lvl4pPr lvl="3" algn="ctr" rtl="0">
              <a:spcBef>
                <a:spcPts val="0"/>
              </a:spcBef>
              <a:spcAft>
                <a:spcPts val="0"/>
              </a:spcAft>
              <a:buClr>
                <a:schemeClr val="dk1"/>
              </a:buClr>
              <a:buSzPts val="2400"/>
              <a:buNone/>
              <a:defRPr sz="2400">
                <a:solidFill>
                  <a:schemeClr val="dk1"/>
                </a:solidFill>
              </a:defRPr>
            </a:lvl4pPr>
            <a:lvl5pPr lvl="4" algn="ctr" rtl="0">
              <a:spcBef>
                <a:spcPts val="0"/>
              </a:spcBef>
              <a:spcAft>
                <a:spcPts val="0"/>
              </a:spcAft>
              <a:buClr>
                <a:schemeClr val="dk1"/>
              </a:buClr>
              <a:buSzPts val="2400"/>
              <a:buNone/>
              <a:defRPr sz="2400">
                <a:solidFill>
                  <a:schemeClr val="dk1"/>
                </a:solidFill>
              </a:defRPr>
            </a:lvl5pPr>
            <a:lvl6pPr lvl="5" algn="ctr" rtl="0">
              <a:spcBef>
                <a:spcPts val="0"/>
              </a:spcBef>
              <a:spcAft>
                <a:spcPts val="0"/>
              </a:spcAft>
              <a:buClr>
                <a:schemeClr val="dk1"/>
              </a:buClr>
              <a:buSzPts val="2400"/>
              <a:buNone/>
              <a:defRPr sz="2400">
                <a:solidFill>
                  <a:schemeClr val="dk1"/>
                </a:solidFill>
              </a:defRPr>
            </a:lvl6pPr>
            <a:lvl7pPr lvl="6" algn="ctr" rtl="0">
              <a:spcBef>
                <a:spcPts val="0"/>
              </a:spcBef>
              <a:spcAft>
                <a:spcPts val="0"/>
              </a:spcAft>
              <a:buClr>
                <a:schemeClr val="dk1"/>
              </a:buClr>
              <a:buSzPts val="2400"/>
              <a:buNone/>
              <a:defRPr sz="2400">
                <a:solidFill>
                  <a:schemeClr val="dk1"/>
                </a:solidFill>
              </a:defRPr>
            </a:lvl7pPr>
            <a:lvl8pPr lvl="7" algn="ctr" rtl="0">
              <a:spcBef>
                <a:spcPts val="0"/>
              </a:spcBef>
              <a:spcAft>
                <a:spcPts val="0"/>
              </a:spcAft>
              <a:buClr>
                <a:schemeClr val="dk1"/>
              </a:buClr>
              <a:buSzPts val="2400"/>
              <a:buNone/>
              <a:defRPr sz="2400">
                <a:solidFill>
                  <a:schemeClr val="dk1"/>
                </a:solidFill>
              </a:defRPr>
            </a:lvl8pPr>
            <a:lvl9pPr lvl="8" algn="ctr" rtl="0">
              <a:spcBef>
                <a:spcPts val="0"/>
              </a:spcBef>
              <a:spcAft>
                <a:spcPts val="0"/>
              </a:spcAft>
              <a:buClr>
                <a:schemeClr val="dk1"/>
              </a:buClr>
              <a:buSzPts val="2400"/>
              <a:buNone/>
              <a:defRPr sz="2400">
                <a:solidFill>
                  <a:schemeClr val="dk1"/>
                </a:solidFill>
              </a:defRPr>
            </a:lvl9pPr>
          </a:lstStyle>
          <a:p/>
        </p:txBody>
      </p:sp>
      <p:sp>
        <p:nvSpPr>
          <p:cNvPr id="196" name="Google Shape;196;p36"/>
          <p:cNvSpPr txBox="1"/>
          <p:nvPr>
            <p:ph type="subTitle" idx="13"/>
          </p:nvPr>
        </p:nvSpPr>
        <p:spPr>
          <a:xfrm>
            <a:off x="3405413" y="2958038"/>
            <a:ext cx="2385000" cy="46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atin typeface="Livvic"/>
                <a:ea typeface="Livvic"/>
                <a:cs typeface="Livvic"/>
                <a:sym typeface="Livvic"/>
              </a:defRPr>
            </a:lvl1pPr>
            <a:lvl2pPr lvl="1" rtl="0">
              <a:lnSpc>
                <a:spcPct val="100000"/>
              </a:lnSpc>
              <a:spcBef>
                <a:spcPts val="0"/>
              </a:spcBef>
              <a:spcAft>
                <a:spcPts val="0"/>
              </a:spcAft>
              <a:buNone/>
              <a:defRPr sz="1400">
                <a:latin typeface="Livvic"/>
                <a:ea typeface="Livvic"/>
                <a:cs typeface="Livvic"/>
                <a:sym typeface="Livvic"/>
              </a:defRPr>
            </a:lvl2pPr>
            <a:lvl3pPr lvl="2" rtl="0">
              <a:lnSpc>
                <a:spcPct val="100000"/>
              </a:lnSpc>
              <a:spcBef>
                <a:spcPts val="0"/>
              </a:spcBef>
              <a:spcAft>
                <a:spcPts val="0"/>
              </a:spcAft>
              <a:buNone/>
              <a:defRPr sz="1400">
                <a:latin typeface="Livvic"/>
                <a:ea typeface="Livvic"/>
                <a:cs typeface="Livvic"/>
                <a:sym typeface="Livvic"/>
              </a:defRPr>
            </a:lvl3pPr>
            <a:lvl4pPr lvl="3" rtl="0">
              <a:lnSpc>
                <a:spcPct val="100000"/>
              </a:lnSpc>
              <a:spcBef>
                <a:spcPts val="0"/>
              </a:spcBef>
              <a:spcAft>
                <a:spcPts val="0"/>
              </a:spcAft>
              <a:buNone/>
              <a:defRPr sz="1400">
                <a:latin typeface="Livvic"/>
                <a:ea typeface="Livvic"/>
                <a:cs typeface="Livvic"/>
                <a:sym typeface="Livvic"/>
              </a:defRPr>
            </a:lvl4pPr>
            <a:lvl5pPr lvl="4" rtl="0">
              <a:lnSpc>
                <a:spcPct val="100000"/>
              </a:lnSpc>
              <a:spcBef>
                <a:spcPts val="0"/>
              </a:spcBef>
              <a:spcAft>
                <a:spcPts val="0"/>
              </a:spcAft>
              <a:buNone/>
              <a:defRPr sz="1400">
                <a:latin typeface="Livvic"/>
                <a:ea typeface="Livvic"/>
                <a:cs typeface="Livvic"/>
                <a:sym typeface="Livvic"/>
              </a:defRPr>
            </a:lvl5pPr>
            <a:lvl6pPr lvl="5" rtl="0">
              <a:lnSpc>
                <a:spcPct val="100000"/>
              </a:lnSpc>
              <a:spcBef>
                <a:spcPts val="0"/>
              </a:spcBef>
              <a:spcAft>
                <a:spcPts val="0"/>
              </a:spcAft>
              <a:buNone/>
              <a:defRPr sz="1400">
                <a:latin typeface="Livvic"/>
                <a:ea typeface="Livvic"/>
                <a:cs typeface="Livvic"/>
                <a:sym typeface="Livvic"/>
              </a:defRPr>
            </a:lvl6pPr>
            <a:lvl7pPr lvl="6" rtl="0">
              <a:lnSpc>
                <a:spcPct val="100000"/>
              </a:lnSpc>
              <a:spcBef>
                <a:spcPts val="0"/>
              </a:spcBef>
              <a:spcAft>
                <a:spcPts val="0"/>
              </a:spcAft>
              <a:buNone/>
              <a:defRPr sz="1400">
                <a:latin typeface="Livvic"/>
                <a:ea typeface="Livvic"/>
                <a:cs typeface="Livvic"/>
                <a:sym typeface="Livvic"/>
              </a:defRPr>
            </a:lvl7pPr>
            <a:lvl8pPr lvl="7" rtl="0">
              <a:lnSpc>
                <a:spcPct val="100000"/>
              </a:lnSpc>
              <a:spcBef>
                <a:spcPts val="0"/>
              </a:spcBef>
              <a:spcAft>
                <a:spcPts val="0"/>
              </a:spcAft>
              <a:buNone/>
              <a:defRPr sz="1400">
                <a:latin typeface="Livvic"/>
                <a:ea typeface="Livvic"/>
                <a:cs typeface="Livvic"/>
                <a:sym typeface="Livvic"/>
              </a:defRPr>
            </a:lvl8pPr>
            <a:lvl9pPr lvl="8" rtl="0">
              <a:lnSpc>
                <a:spcPct val="100000"/>
              </a:lnSpc>
              <a:spcBef>
                <a:spcPts val="0"/>
              </a:spcBef>
              <a:spcAft>
                <a:spcPts val="0"/>
              </a:spcAft>
              <a:buNone/>
              <a:defRPr sz="1400">
                <a:latin typeface="Livvic"/>
                <a:ea typeface="Livvic"/>
                <a:cs typeface="Livvic"/>
                <a:sym typeface="Livvic"/>
              </a:defRPr>
            </a:lvl9pPr>
          </a:lstStyle>
          <a:p/>
        </p:txBody>
      </p:sp>
      <p:sp>
        <p:nvSpPr>
          <p:cNvPr id="197" name="Google Shape;197;p36"/>
          <p:cNvSpPr txBox="1"/>
          <p:nvPr>
            <p:ph type="ctrTitle" idx="14"/>
          </p:nvPr>
        </p:nvSpPr>
        <p:spPr>
          <a:xfrm>
            <a:off x="3405413" y="3626262"/>
            <a:ext cx="2385000" cy="384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2000" b="0"/>
            </a:lvl1pPr>
            <a:lvl2pPr lvl="1" algn="ctr" rtl="0">
              <a:spcBef>
                <a:spcPts val="0"/>
              </a:spcBef>
              <a:spcAft>
                <a:spcPts val="0"/>
              </a:spcAft>
              <a:buClr>
                <a:schemeClr val="dk1"/>
              </a:buClr>
              <a:buSzPts val="2400"/>
              <a:buNone/>
              <a:defRPr sz="2400">
                <a:solidFill>
                  <a:schemeClr val="dk1"/>
                </a:solidFill>
              </a:defRPr>
            </a:lvl2pPr>
            <a:lvl3pPr lvl="2" algn="ctr" rtl="0">
              <a:spcBef>
                <a:spcPts val="0"/>
              </a:spcBef>
              <a:spcAft>
                <a:spcPts val="0"/>
              </a:spcAft>
              <a:buClr>
                <a:schemeClr val="dk1"/>
              </a:buClr>
              <a:buSzPts val="2400"/>
              <a:buNone/>
              <a:defRPr sz="2400">
                <a:solidFill>
                  <a:schemeClr val="dk1"/>
                </a:solidFill>
              </a:defRPr>
            </a:lvl3pPr>
            <a:lvl4pPr lvl="3" algn="ctr" rtl="0">
              <a:spcBef>
                <a:spcPts val="0"/>
              </a:spcBef>
              <a:spcAft>
                <a:spcPts val="0"/>
              </a:spcAft>
              <a:buClr>
                <a:schemeClr val="dk1"/>
              </a:buClr>
              <a:buSzPts val="2400"/>
              <a:buNone/>
              <a:defRPr sz="2400">
                <a:solidFill>
                  <a:schemeClr val="dk1"/>
                </a:solidFill>
              </a:defRPr>
            </a:lvl4pPr>
            <a:lvl5pPr lvl="4" algn="ctr" rtl="0">
              <a:spcBef>
                <a:spcPts val="0"/>
              </a:spcBef>
              <a:spcAft>
                <a:spcPts val="0"/>
              </a:spcAft>
              <a:buClr>
                <a:schemeClr val="dk1"/>
              </a:buClr>
              <a:buSzPts val="2400"/>
              <a:buNone/>
              <a:defRPr sz="2400">
                <a:solidFill>
                  <a:schemeClr val="dk1"/>
                </a:solidFill>
              </a:defRPr>
            </a:lvl5pPr>
            <a:lvl6pPr lvl="5" algn="ctr" rtl="0">
              <a:spcBef>
                <a:spcPts val="0"/>
              </a:spcBef>
              <a:spcAft>
                <a:spcPts val="0"/>
              </a:spcAft>
              <a:buClr>
                <a:schemeClr val="dk1"/>
              </a:buClr>
              <a:buSzPts val="2400"/>
              <a:buNone/>
              <a:defRPr sz="2400">
                <a:solidFill>
                  <a:schemeClr val="dk1"/>
                </a:solidFill>
              </a:defRPr>
            </a:lvl6pPr>
            <a:lvl7pPr lvl="6" algn="ctr" rtl="0">
              <a:spcBef>
                <a:spcPts val="0"/>
              </a:spcBef>
              <a:spcAft>
                <a:spcPts val="0"/>
              </a:spcAft>
              <a:buClr>
                <a:schemeClr val="dk1"/>
              </a:buClr>
              <a:buSzPts val="2400"/>
              <a:buNone/>
              <a:defRPr sz="2400">
                <a:solidFill>
                  <a:schemeClr val="dk1"/>
                </a:solidFill>
              </a:defRPr>
            </a:lvl7pPr>
            <a:lvl8pPr lvl="7" algn="ctr" rtl="0">
              <a:spcBef>
                <a:spcPts val="0"/>
              </a:spcBef>
              <a:spcAft>
                <a:spcPts val="0"/>
              </a:spcAft>
              <a:buClr>
                <a:schemeClr val="dk1"/>
              </a:buClr>
              <a:buSzPts val="2400"/>
              <a:buNone/>
              <a:defRPr sz="2400">
                <a:solidFill>
                  <a:schemeClr val="dk1"/>
                </a:solidFill>
              </a:defRPr>
            </a:lvl8pPr>
            <a:lvl9pPr lvl="8" algn="ctr" rtl="0">
              <a:spcBef>
                <a:spcPts val="0"/>
              </a:spcBef>
              <a:spcAft>
                <a:spcPts val="0"/>
              </a:spcAft>
              <a:buClr>
                <a:schemeClr val="dk1"/>
              </a:buClr>
              <a:buSzPts val="2400"/>
              <a:buNone/>
              <a:defRPr sz="2400">
                <a:solidFill>
                  <a:schemeClr val="dk1"/>
                </a:solidFill>
              </a:defRPr>
            </a:lvl9pPr>
          </a:lstStyle>
          <a:p/>
        </p:txBody>
      </p:sp>
      <p:sp>
        <p:nvSpPr>
          <p:cNvPr id="198" name="Google Shape;198;p36"/>
          <p:cNvSpPr txBox="1"/>
          <p:nvPr>
            <p:ph type="subTitle" idx="15"/>
          </p:nvPr>
        </p:nvSpPr>
        <p:spPr>
          <a:xfrm>
            <a:off x="3405413" y="4048938"/>
            <a:ext cx="2385000" cy="46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atin typeface="Livvic"/>
                <a:ea typeface="Livvic"/>
                <a:cs typeface="Livvic"/>
                <a:sym typeface="Livvic"/>
              </a:defRPr>
            </a:lvl1pPr>
            <a:lvl2pPr lvl="1" rtl="0">
              <a:lnSpc>
                <a:spcPct val="100000"/>
              </a:lnSpc>
              <a:spcBef>
                <a:spcPts val="0"/>
              </a:spcBef>
              <a:spcAft>
                <a:spcPts val="0"/>
              </a:spcAft>
              <a:buNone/>
              <a:defRPr sz="1400">
                <a:latin typeface="Livvic"/>
                <a:ea typeface="Livvic"/>
                <a:cs typeface="Livvic"/>
                <a:sym typeface="Livvic"/>
              </a:defRPr>
            </a:lvl2pPr>
            <a:lvl3pPr lvl="2" rtl="0">
              <a:lnSpc>
                <a:spcPct val="100000"/>
              </a:lnSpc>
              <a:spcBef>
                <a:spcPts val="0"/>
              </a:spcBef>
              <a:spcAft>
                <a:spcPts val="0"/>
              </a:spcAft>
              <a:buNone/>
              <a:defRPr sz="1400">
                <a:latin typeface="Livvic"/>
                <a:ea typeface="Livvic"/>
                <a:cs typeface="Livvic"/>
                <a:sym typeface="Livvic"/>
              </a:defRPr>
            </a:lvl3pPr>
            <a:lvl4pPr lvl="3" rtl="0">
              <a:lnSpc>
                <a:spcPct val="100000"/>
              </a:lnSpc>
              <a:spcBef>
                <a:spcPts val="0"/>
              </a:spcBef>
              <a:spcAft>
                <a:spcPts val="0"/>
              </a:spcAft>
              <a:buNone/>
              <a:defRPr sz="1400">
                <a:latin typeface="Livvic"/>
                <a:ea typeface="Livvic"/>
                <a:cs typeface="Livvic"/>
                <a:sym typeface="Livvic"/>
              </a:defRPr>
            </a:lvl4pPr>
            <a:lvl5pPr lvl="4" rtl="0">
              <a:lnSpc>
                <a:spcPct val="100000"/>
              </a:lnSpc>
              <a:spcBef>
                <a:spcPts val="0"/>
              </a:spcBef>
              <a:spcAft>
                <a:spcPts val="0"/>
              </a:spcAft>
              <a:buNone/>
              <a:defRPr sz="1400">
                <a:latin typeface="Livvic"/>
                <a:ea typeface="Livvic"/>
                <a:cs typeface="Livvic"/>
                <a:sym typeface="Livvic"/>
              </a:defRPr>
            </a:lvl5pPr>
            <a:lvl6pPr lvl="5" rtl="0">
              <a:lnSpc>
                <a:spcPct val="100000"/>
              </a:lnSpc>
              <a:spcBef>
                <a:spcPts val="0"/>
              </a:spcBef>
              <a:spcAft>
                <a:spcPts val="0"/>
              </a:spcAft>
              <a:buNone/>
              <a:defRPr sz="1400">
                <a:latin typeface="Livvic"/>
                <a:ea typeface="Livvic"/>
                <a:cs typeface="Livvic"/>
                <a:sym typeface="Livvic"/>
              </a:defRPr>
            </a:lvl6pPr>
            <a:lvl7pPr lvl="6" rtl="0">
              <a:lnSpc>
                <a:spcPct val="100000"/>
              </a:lnSpc>
              <a:spcBef>
                <a:spcPts val="0"/>
              </a:spcBef>
              <a:spcAft>
                <a:spcPts val="0"/>
              </a:spcAft>
              <a:buNone/>
              <a:defRPr sz="1400">
                <a:latin typeface="Livvic"/>
                <a:ea typeface="Livvic"/>
                <a:cs typeface="Livvic"/>
                <a:sym typeface="Livvic"/>
              </a:defRPr>
            </a:lvl7pPr>
            <a:lvl8pPr lvl="7" rtl="0">
              <a:lnSpc>
                <a:spcPct val="100000"/>
              </a:lnSpc>
              <a:spcBef>
                <a:spcPts val="0"/>
              </a:spcBef>
              <a:spcAft>
                <a:spcPts val="0"/>
              </a:spcAft>
              <a:buNone/>
              <a:defRPr sz="1400">
                <a:latin typeface="Livvic"/>
                <a:ea typeface="Livvic"/>
                <a:cs typeface="Livvic"/>
                <a:sym typeface="Livvic"/>
              </a:defRPr>
            </a:lvl8pPr>
            <a:lvl9pPr lvl="8" rtl="0">
              <a:lnSpc>
                <a:spcPct val="100000"/>
              </a:lnSpc>
              <a:spcBef>
                <a:spcPts val="0"/>
              </a:spcBef>
              <a:spcAft>
                <a:spcPts val="0"/>
              </a:spcAft>
              <a:buNone/>
              <a:defRPr sz="1400">
                <a:latin typeface="Livvic"/>
                <a:ea typeface="Livvic"/>
                <a:cs typeface="Livvic"/>
                <a:sym typeface="Livvic"/>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eight columns">
  <p:cSld name="CUSTOM_11">
    <p:spTree>
      <p:nvGrpSpPr>
        <p:cNvPr id="199" name="Shape 199"/>
        <p:cNvGrpSpPr/>
        <p:nvPr/>
      </p:nvGrpSpPr>
      <p:grpSpPr>
        <a:xfrm>
          <a:off x="0" y="0"/>
          <a:ext cx="0" cy="0"/>
          <a:chOff x="0" y="0"/>
          <a:chExt cx="0" cy="0"/>
        </a:xfrm>
      </p:grpSpPr>
      <p:sp>
        <p:nvSpPr>
          <p:cNvPr id="200" name="Google Shape;200;p37"/>
          <p:cNvSpPr txBox="1"/>
          <p:nvPr>
            <p:ph type="ctrTitle"/>
          </p:nvPr>
        </p:nvSpPr>
        <p:spPr>
          <a:xfrm>
            <a:off x="2847745" y="1328524"/>
            <a:ext cx="1475700" cy="421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1600"/>
              <a:buNone/>
              <a:defRPr sz="2000" b="0"/>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p:txBody>
      </p:sp>
      <p:sp>
        <p:nvSpPr>
          <p:cNvPr id="201" name="Google Shape;201;p37"/>
          <p:cNvSpPr txBox="1"/>
          <p:nvPr>
            <p:ph type="subTitle" idx="1"/>
          </p:nvPr>
        </p:nvSpPr>
        <p:spPr>
          <a:xfrm>
            <a:off x="2635944" y="1749855"/>
            <a:ext cx="1899300" cy="55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0"/>
              </a:spcBef>
              <a:spcAft>
                <a:spcPts val="0"/>
              </a:spcAft>
              <a:buNone/>
              <a:defRPr sz="1400">
                <a:latin typeface="Livvic"/>
                <a:ea typeface="Livvic"/>
                <a:cs typeface="Livvic"/>
                <a:sym typeface="Livvic"/>
              </a:defRPr>
            </a:lvl2pPr>
            <a:lvl3pPr lvl="2" algn="ctr" rtl="0">
              <a:lnSpc>
                <a:spcPct val="100000"/>
              </a:lnSpc>
              <a:spcBef>
                <a:spcPts val="0"/>
              </a:spcBef>
              <a:spcAft>
                <a:spcPts val="0"/>
              </a:spcAft>
              <a:buNone/>
              <a:defRPr sz="1400">
                <a:latin typeface="Livvic"/>
                <a:ea typeface="Livvic"/>
                <a:cs typeface="Livvic"/>
                <a:sym typeface="Livvic"/>
              </a:defRPr>
            </a:lvl3pPr>
            <a:lvl4pPr lvl="3" algn="ctr" rtl="0">
              <a:lnSpc>
                <a:spcPct val="100000"/>
              </a:lnSpc>
              <a:spcBef>
                <a:spcPts val="0"/>
              </a:spcBef>
              <a:spcAft>
                <a:spcPts val="0"/>
              </a:spcAft>
              <a:buNone/>
              <a:defRPr sz="1400">
                <a:latin typeface="Livvic"/>
                <a:ea typeface="Livvic"/>
                <a:cs typeface="Livvic"/>
                <a:sym typeface="Livvic"/>
              </a:defRPr>
            </a:lvl4pPr>
            <a:lvl5pPr lvl="4" algn="ctr" rtl="0">
              <a:lnSpc>
                <a:spcPct val="100000"/>
              </a:lnSpc>
              <a:spcBef>
                <a:spcPts val="0"/>
              </a:spcBef>
              <a:spcAft>
                <a:spcPts val="0"/>
              </a:spcAft>
              <a:buNone/>
              <a:defRPr sz="1400">
                <a:latin typeface="Livvic"/>
                <a:ea typeface="Livvic"/>
                <a:cs typeface="Livvic"/>
                <a:sym typeface="Livvic"/>
              </a:defRPr>
            </a:lvl5pPr>
            <a:lvl6pPr lvl="5" algn="ctr" rtl="0">
              <a:lnSpc>
                <a:spcPct val="100000"/>
              </a:lnSpc>
              <a:spcBef>
                <a:spcPts val="0"/>
              </a:spcBef>
              <a:spcAft>
                <a:spcPts val="0"/>
              </a:spcAft>
              <a:buNone/>
              <a:defRPr sz="1400">
                <a:latin typeface="Livvic"/>
                <a:ea typeface="Livvic"/>
                <a:cs typeface="Livvic"/>
                <a:sym typeface="Livvic"/>
              </a:defRPr>
            </a:lvl6pPr>
            <a:lvl7pPr lvl="6" algn="ctr" rtl="0">
              <a:lnSpc>
                <a:spcPct val="100000"/>
              </a:lnSpc>
              <a:spcBef>
                <a:spcPts val="0"/>
              </a:spcBef>
              <a:spcAft>
                <a:spcPts val="0"/>
              </a:spcAft>
              <a:buNone/>
              <a:defRPr sz="1400">
                <a:latin typeface="Livvic"/>
                <a:ea typeface="Livvic"/>
                <a:cs typeface="Livvic"/>
                <a:sym typeface="Livvic"/>
              </a:defRPr>
            </a:lvl7pPr>
            <a:lvl8pPr lvl="7" algn="ctr" rtl="0">
              <a:lnSpc>
                <a:spcPct val="100000"/>
              </a:lnSpc>
              <a:spcBef>
                <a:spcPts val="0"/>
              </a:spcBef>
              <a:spcAft>
                <a:spcPts val="0"/>
              </a:spcAft>
              <a:buNone/>
              <a:defRPr sz="1400">
                <a:latin typeface="Livvic"/>
                <a:ea typeface="Livvic"/>
                <a:cs typeface="Livvic"/>
                <a:sym typeface="Livvic"/>
              </a:defRPr>
            </a:lvl8pPr>
            <a:lvl9pPr lvl="8" algn="ctr" rtl="0">
              <a:lnSpc>
                <a:spcPct val="100000"/>
              </a:lnSpc>
              <a:spcBef>
                <a:spcPts val="0"/>
              </a:spcBef>
              <a:spcAft>
                <a:spcPts val="0"/>
              </a:spcAft>
              <a:buNone/>
              <a:defRPr sz="1400">
                <a:latin typeface="Livvic"/>
                <a:ea typeface="Livvic"/>
                <a:cs typeface="Livvic"/>
                <a:sym typeface="Livvic"/>
              </a:defRPr>
            </a:lvl9pPr>
          </a:lstStyle>
          <a:p/>
        </p:txBody>
      </p:sp>
      <p:sp>
        <p:nvSpPr>
          <p:cNvPr id="202" name="Google Shape;202;p37"/>
          <p:cNvSpPr txBox="1"/>
          <p:nvPr>
            <p:ph type="ctrTitle" idx="2"/>
          </p:nvPr>
        </p:nvSpPr>
        <p:spPr>
          <a:xfrm>
            <a:off x="6791000" y="1328524"/>
            <a:ext cx="1475700" cy="421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1600"/>
              <a:buNone/>
              <a:defRPr sz="2000" b="0"/>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p:txBody>
      </p:sp>
      <p:sp>
        <p:nvSpPr>
          <p:cNvPr id="203" name="Google Shape;203;p37"/>
          <p:cNvSpPr txBox="1"/>
          <p:nvPr>
            <p:ph type="subTitle" idx="3"/>
          </p:nvPr>
        </p:nvSpPr>
        <p:spPr>
          <a:xfrm>
            <a:off x="6579200" y="1749853"/>
            <a:ext cx="1899300" cy="55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0"/>
              </a:spcBef>
              <a:spcAft>
                <a:spcPts val="0"/>
              </a:spcAft>
              <a:buNone/>
              <a:defRPr sz="1400">
                <a:latin typeface="Livvic"/>
                <a:ea typeface="Livvic"/>
                <a:cs typeface="Livvic"/>
                <a:sym typeface="Livvic"/>
              </a:defRPr>
            </a:lvl2pPr>
            <a:lvl3pPr lvl="2" algn="ctr" rtl="0">
              <a:lnSpc>
                <a:spcPct val="100000"/>
              </a:lnSpc>
              <a:spcBef>
                <a:spcPts val="0"/>
              </a:spcBef>
              <a:spcAft>
                <a:spcPts val="0"/>
              </a:spcAft>
              <a:buNone/>
              <a:defRPr sz="1400">
                <a:latin typeface="Livvic"/>
                <a:ea typeface="Livvic"/>
                <a:cs typeface="Livvic"/>
                <a:sym typeface="Livvic"/>
              </a:defRPr>
            </a:lvl3pPr>
            <a:lvl4pPr lvl="3" algn="ctr" rtl="0">
              <a:lnSpc>
                <a:spcPct val="100000"/>
              </a:lnSpc>
              <a:spcBef>
                <a:spcPts val="0"/>
              </a:spcBef>
              <a:spcAft>
                <a:spcPts val="0"/>
              </a:spcAft>
              <a:buNone/>
              <a:defRPr sz="1400">
                <a:latin typeface="Livvic"/>
                <a:ea typeface="Livvic"/>
                <a:cs typeface="Livvic"/>
                <a:sym typeface="Livvic"/>
              </a:defRPr>
            </a:lvl4pPr>
            <a:lvl5pPr lvl="4" algn="ctr" rtl="0">
              <a:lnSpc>
                <a:spcPct val="100000"/>
              </a:lnSpc>
              <a:spcBef>
                <a:spcPts val="0"/>
              </a:spcBef>
              <a:spcAft>
                <a:spcPts val="0"/>
              </a:spcAft>
              <a:buNone/>
              <a:defRPr sz="1400">
                <a:latin typeface="Livvic"/>
                <a:ea typeface="Livvic"/>
                <a:cs typeface="Livvic"/>
                <a:sym typeface="Livvic"/>
              </a:defRPr>
            </a:lvl5pPr>
            <a:lvl6pPr lvl="5" algn="ctr" rtl="0">
              <a:lnSpc>
                <a:spcPct val="100000"/>
              </a:lnSpc>
              <a:spcBef>
                <a:spcPts val="0"/>
              </a:spcBef>
              <a:spcAft>
                <a:spcPts val="0"/>
              </a:spcAft>
              <a:buNone/>
              <a:defRPr sz="1400">
                <a:latin typeface="Livvic"/>
                <a:ea typeface="Livvic"/>
                <a:cs typeface="Livvic"/>
                <a:sym typeface="Livvic"/>
              </a:defRPr>
            </a:lvl6pPr>
            <a:lvl7pPr lvl="6" algn="ctr" rtl="0">
              <a:lnSpc>
                <a:spcPct val="100000"/>
              </a:lnSpc>
              <a:spcBef>
                <a:spcPts val="0"/>
              </a:spcBef>
              <a:spcAft>
                <a:spcPts val="0"/>
              </a:spcAft>
              <a:buNone/>
              <a:defRPr sz="1400">
                <a:latin typeface="Livvic"/>
                <a:ea typeface="Livvic"/>
                <a:cs typeface="Livvic"/>
                <a:sym typeface="Livvic"/>
              </a:defRPr>
            </a:lvl7pPr>
            <a:lvl8pPr lvl="7" algn="ctr" rtl="0">
              <a:lnSpc>
                <a:spcPct val="100000"/>
              </a:lnSpc>
              <a:spcBef>
                <a:spcPts val="0"/>
              </a:spcBef>
              <a:spcAft>
                <a:spcPts val="0"/>
              </a:spcAft>
              <a:buNone/>
              <a:defRPr sz="1400">
                <a:latin typeface="Livvic"/>
                <a:ea typeface="Livvic"/>
                <a:cs typeface="Livvic"/>
                <a:sym typeface="Livvic"/>
              </a:defRPr>
            </a:lvl8pPr>
            <a:lvl9pPr lvl="8" algn="ctr" rtl="0">
              <a:lnSpc>
                <a:spcPct val="100000"/>
              </a:lnSpc>
              <a:spcBef>
                <a:spcPts val="0"/>
              </a:spcBef>
              <a:spcAft>
                <a:spcPts val="0"/>
              </a:spcAft>
              <a:buNone/>
              <a:defRPr sz="1400">
                <a:latin typeface="Livvic"/>
                <a:ea typeface="Livvic"/>
                <a:cs typeface="Livvic"/>
                <a:sym typeface="Livvic"/>
              </a:defRPr>
            </a:lvl9pPr>
          </a:lstStyle>
          <a:p/>
        </p:txBody>
      </p:sp>
      <p:sp>
        <p:nvSpPr>
          <p:cNvPr id="204" name="Google Shape;204;p37"/>
          <p:cNvSpPr txBox="1"/>
          <p:nvPr>
            <p:ph type="ctrTitle" idx="4"/>
          </p:nvPr>
        </p:nvSpPr>
        <p:spPr>
          <a:xfrm>
            <a:off x="876125" y="1328524"/>
            <a:ext cx="1475700" cy="421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1600"/>
              <a:buNone/>
              <a:defRPr sz="2000" b="0"/>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p:txBody>
      </p:sp>
      <p:sp>
        <p:nvSpPr>
          <p:cNvPr id="205" name="Google Shape;205;p37"/>
          <p:cNvSpPr txBox="1"/>
          <p:nvPr>
            <p:ph type="subTitle" idx="5"/>
          </p:nvPr>
        </p:nvSpPr>
        <p:spPr>
          <a:xfrm>
            <a:off x="664325" y="1749855"/>
            <a:ext cx="1899300" cy="55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0"/>
              </a:spcBef>
              <a:spcAft>
                <a:spcPts val="0"/>
              </a:spcAft>
              <a:buNone/>
              <a:defRPr sz="1400">
                <a:latin typeface="Livvic"/>
                <a:ea typeface="Livvic"/>
                <a:cs typeface="Livvic"/>
                <a:sym typeface="Livvic"/>
              </a:defRPr>
            </a:lvl2pPr>
            <a:lvl3pPr lvl="2" algn="ctr" rtl="0">
              <a:lnSpc>
                <a:spcPct val="100000"/>
              </a:lnSpc>
              <a:spcBef>
                <a:spcPts val="0"/>
              </a:spcBef>
              <a:spcAft>
                <a:spcPts val="0"/>
              </a:spcAft>
              <a:buNone/>
              <a:defRPr sz="1400">
                <a:latin typeface="Livvic"/>
                <a:ea typeface="Livvic"/>
                <a:cs typeface="Livvic"/>
                <a:sym typeface="Livvic"/>
              </a:defRPr>
            </a:lvl3pPr>
            <a:lvl4pPr lvl="3" algn="ctr" rtl="0">
              <a:lnSpc>
                <a:spcPct val="100000"/>
              </a:lnSpc>
              <a:spcBef>
                <a:spcPts val="0"/>
              </a:spcBef>
              <a:spcAft>
                <a:spcPts val="0"/>
              </a:spcAft>
              <a:buNone/>
              <a:defRPr sz="1400">
                <a:latin typeface="Livvic"/>
                <a:ea typeface="Livvic"/>
                <a:cs typeface="Livvic"/>
                <a:sym typeface="Livvic"/>
              </a:defRPr>
            </a:lvl4pPr>
            <a:lvl5pPr lvl="4" algn="ctr" rtl="0">
              <a:lnSpc>
                <a:spcPct val="100000"/>
              </a:lnSpc>
              <a:spcBef>
                <a:spcPts val="0"/>
              </a:spcBef>
              <a:spcAft>
                <a:spcPts val="0"/>
              </a:spcAft>
              <a:buNone/>
              <a:defRPr sz="1400">
                <a:latin typeface="Livvic"/>
                <a:ea typeface="Livvic"/>
                <a:cs typeface="Livvic"/>
                <a:sym typeface="Livvic"/>
              </a:defRPr>
            </a:lvl5pPr>
            <a:lvl6pPr lvl="5" algn="ctr" rtl="0">
              <a:lnSpc>
                <a:spcPct val="100000"/>
              </a:lnSpc>
              <a:spcBef>
                <a:spcPts val="0"/>
              </a:spcBef>
              <a:spcAft>
                <a:spcPts val="0"/>
              </a:spcAft>
              <a:buNone/>
              <a:defRPr sz="1400">
                <a:latin typeface="Livvic"/>
                <a:ea typeface="Livvic"/>
                <a:cs typeface="Livvic"/>
                <a:sym typeface="Livvic"/>
              </a:defRPr>
            </a:lvl6pPr>
            <a:lvl7pPr lvl="6" algn="ctr" rtl="0">
              <a:lnSpc>
                <a:spcPct val="100000"/>
              </a:lnSpc>
              <a:spcBef>
                <a:spcPts val="0"/>
              </a:spcBef>
              <a:spcAft>
                <a:spcPts val="0"/>
              </a:spcAft>
              <a:buNone/>
              <a:defRPr sz="1400">
                <a:latin typeface="Livvic"/>
                <a:ea typeface="Livvic"/>
                <a:cs typeface="Livvic"/>
                <a:sym typeface="Livvic"/>
              </a:defRPr>
            </a:lvl7pPr>
            <a:lvl8pPr lvl="7" algn="ctr" rtl="0">
              <a:lnSpc>
                <a:spcPct val="100000"/>
              </a:lnSpc>
              <a:spcBef>
                <a:spcPts val="0"/>
              </a:spcBef>
              <a:spcAft>
                <a:spcPts val="0"/>
              </a:spcAft>
              <a:buNone/>
              <a:defRPr sz="1400">
                <a:latin typeface="Livvic"/>
                <a:ea typeface="Livvic"/>
                <a:cs typeface="Livvic"/>
                <a:sym typeface="Livvic"/>
              </a:defRPr>
            </a:lvl8pPr>
            <a:lvl9pPr lvl="8" algn="ctr" rtl="0">
              <a:lnSpc>
                <a:spcPct val="100000"/>
              </a:lnSpc>
              <a:spcBef>
                <a:spcPts val="0"/>
              </a:spcBef>
              <a:spcAft>
                <a:spcPts val="0"/>
              </a:spcAft>
              <a:buNone/>
              <a:defRPr sz="1400">
                <a:latin typeface="Livvic"/>
                <a:ea typeface="Livvic"/>
                <a:cs typeface="Livvic"/>
                <a:sym typeface="Livvic"/>
              </a:defRPr>
            </a:lvl9pPr>
          </a:lstStyle>
          <a:p/>
        </p:txBody>
      </p:sp>
      <p:sp>
        <p:nvSpPr>
          <p:cNvPr id="206" name="Google Shape;206;p37"/>
          <p:cNvSpPr txBox="1"/>
          <p:nvPr>
            <p:ph type="ctrTitle" idx="6"/>
          </p:nvPr>
        </p:nvSpPr>
        <p:spPr>
          <a:xfrm>
            <a:off x="4819388" y="1328524"/>
            <a:ext cx="1475700" cy="421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1600"/>
              <a:buNone/>
              <a:defRPr sz="2000" b="0"/>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p:txBody>
      </p:sp>
      <p:sp>
        <p:nvSpPr>
          <p:cNvPr id="207" name="Google Shape;207;p37"/>
          <p:cNvSpPr txBox="1"/>
          <p:nvPr>
            <p:ph type="subTitle" idx="7"/>
          </p:nvPr>
        </p:nvSpPr>
        <p:spPr>
          <a:xfrm>
            <a:off x="4607586" y="1749853"/>
            <a:ext cx="1899300" cy="55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0"/>
              </a:spcBef>
              <a:spcAft>
                <a:spcPts val="0"/>
              </a:spcAft>
              <a:buNone/>
              <a:defRPr sz="1400">
                <a:latin typeface="Livvic"/>
                <a:ea typeface="Livvic"/>
                <a:cs typeface="Livvic"/>
                <a:sym typeface="Livvic"/>
              </a:defRPr>
            </a:lvl2pPr>
            <a:lvl3pPr lvl="2" algn="ctr" rtl="0">
              <a:lnSpc>
                <a:spcPct val="100000"/>
              </a:lnSpc>
              <a:spcBef>
                <a:spcPts val="0"/>
              </a:spcBef>
              <a:spcAft>
                <a:spcPts val="0"/>
              </a:spcAft>
              <a:buNone/>
              <a:defRPr sz="1400">
                <a:latin typeface="Livvic"/>
                <a:ea typeface="Livvic"/>
                <a:cs typeface="Livvic"/>
                <a:sym typeface="Livvic"/>
              </a:defRPr>
            </a:lvl3pPr>
            <a:lvl4pPr lvl="3" algn="ctr" rtl="0">
              <a:lnSpc>
                <a:spcPct val="100000"/>
              </a:lnSpc>
              <a:spcBef>
                <a:spcPts val="0"/>
              </a:spcBef>
              <a:spcAft>
                <a:spcPts val="0"/>
              </a:spcAft>
              <a:buNone/>
              <a:defRPr sz="1400">
                <a:latin typeface="Livvic"/>
                <a:ea typeface="Livvic"/>
                <a:cs typeface="Livvic"/>
                <a:sym typeface="Livvic"/>
              </a:defRPr>
            </a:lvl4pPr>
            <a:lvl5pPr lvl="4" algn="ctr" rtl="0">
              <a:lnSpc>
                <a:spcPct val="100000"/>
              </a:lnSpc>
              <a:spcBef>
                <a:spcPts val="0"/>
              </a:spcBef>
              <a:spcAft>
                <a:spcPts val="0"/>
              </a:spcAft>
              <a:buNone/>
              <a:defRPr sz="1400">
                <a:latin typeface="Livvic"/>
                <a:ea typeface="Livvic"/>
                <a:cs typeface="Livvic"/>
                <a:sym typeface="Livvic"/>
              </a:defRPr>
            </a:lvl5pPr>
            <a:lvl6pPr lvl="5" algn="ctr" rtl="0">
              <a:lnSpc>
                <a:spcPct val="100000"/>
              </a:lnSpc>
              <a:spcBef>
                <a:spcPts val="0"/>
              </a:spcBef>
              <a:spcAft>
                <a:spcPts val="0"/>
              </a:spcAft>
              <a:buNone/>
              <a:defRPr sz="1400">
                <a:latin typeface="Livvic"/>
                <a:ea typeface="Livvic"/>
                <a:cs typeface="Livvic"/>
                <a:sym typeface="Livvic"/>
              </a:defRPr>
            </a:lvl6pPr>
            <a:lvl7pPr lvl="6" algn="ctr" rtl="0">
              <a:lnSpc>
                <a:spcPct val="100000"/>
              </a:lnSpc>
              <a:spcBef>
                <a:spcPts val="0"/>
              </a:spcBef>
              <a:spcAft>
                <a:spcPts val="0"/>
              </a:spcAft>
              <a:buNone/>
              <a:defRPr sz="1400">
                <a:latin typeface="Livvic"/>
                <a:ea typeface="Livvic"/>
                <a:cs typeface="Livvic"/>
                <a:sym typeface="Livvic"/>
              </a:defRPr>
            </a:lvl7pPr>
            <a:lvl8pPr lvl="7" algn="ctr" rtl="0">
              <a:lnSpc>
                <a:spcPct val="100000"/>
              </a:lnSpc>
              <a:spcBef>
                <a:spcPts val="0"/>
              </a:spcBef>
              <a:spcAft>
                <a:spcPts val="0"/>
              </a:spcAft>
              <a:buNone/>
              <a:defRPr sz="1400">
                <a:latin typeface="Livvic"/>
                <a:ea typeface="Livvic"/>
                <a:cs typeface="Livvic"/>
                <a:sym typeface="Livvic"/>
              </a:defRPr>
            </a:lvl8pPr>
            <a:lvl9pPr lvl="8" algn="ctr" rtl="0">
              <a:lnSpc>
                <a:spcPct val="100000"/>
              </a:lnSpc>
              <a:spcBef>
                <a:spcPts val="0"/>
              </a:spcBef>
              <a:spcAft>
                <a:spcPts val="0"/>
              </a:spcAft>
              <a:buNone/>
              <a:defRPr sz="1400">
                <a:latin typeface="Livvic"/>
                <a:ea typeface="Livvic"/>
                <a:cs typeface="Livvic"/>
                <a:sym typeface="Livvic"/>
              </a:defRPr>
            </a:lvl9pPr>
          </a:lstStyle>
          <a:p/>
        </p:txBody>
      </p:sp>
      <p:sp>
        <p:nvSpPr>
          <p:cNvPr id="208" name="Google Shape;208;p37"/>
          <p:cNvSpPr txBox="1"/>
          <p:nvPr>
            <p:ph type="ctrTitle" idx="8"/>
          </p:nvPr>
        </p:nvSpPr>
        <p:spPr>
          <a:xfrm>
            <a:off x="1935550" y="359450"/>
            <a:ext cx="5273100" cy="96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09" name="Google Shape;209;p37"/>
          <p:cNvSpPr txBox="1"/>
          <p:nvPr>
            <p:ph type="ctrTitle" idx="9"/>
          </p:nvPr>
        </p:nvSpPr>
        <p:spPr>
          <a:xfrm>
            <a:off x="2849138" y="2377648"/>
            <a:ext cx="1475700" cy="421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1600"/>
              <a:buNone/>
              <a:defRPr sz="2000" b="0"/>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p:txBody>
      </p:sp>
      <p:sp>
        <p:nvSpPr>
          <p:cNvPr id="210" name="Google Shape;210;p37"/>
          <p:cNvSpPr txBox="1"/>
          <p:nvPr>
            <p:ph type="subTitle" idx="13"/>
          </p:nvPr>
        </p:nvSpPr>
        <p:spPr>
          <a:xfrm>
            <a:off x="2637338" y="2798980"/>
            <a:ext cx="1899300" cy="55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0"/>
              </a:spcBef>
              <a:spcAft>
                <a:spcPts val="0"/>
              </a:spcAft>
              <a:buNone/>
              <a:defRPr sz="1400">
                <a:latin typeface="Livvic"/>
                <a:ea typeface="Livvic"/>
                <a:cs typeface="Livvic"/>
                <a:sym typeface="Livvic"/>
              </a:defRPr>
            </a:lvl2pPr>
            <a:lvl3pPr lvl="2" algn="ctr" rtl="0">
              <a:lnSpc>
                <a:spcPct val="100000"/>
              </a:lnSpc>
              <a:spcBef>
                <a:spcPts val="0"/>
              </a:spcBef>
              <a:spcAft>
                <a:spcPts val="0"/>
              </a:spcAft>
              <a:buNone/>
              <a:defRPr sz="1400">
                <a:latin typeface="Livvic"/>
                <a:ea typeface="Livvic"/>
                <a:cs typeface="Livvic"/>
                <a:sym typeface="Livvic"/>
              </a:defRPr>
            </a:lvl3pPr>
            <a:lvl4pPr lvl="3" algn="ctr" rtl="0">
              <a:lnSpc>
                <a:spcPct val="100000"/>
              </a:lnSpc>
              <a:spcBef>
                <a:spcPts val="0"/>
              </a:spcBef>
              <a:spcAft>
                <a:spcPts val="0"/>
              </a:spcAft>
              <a:buNone/>
              <a:defRPr sz="1400">
                <a:latin typeface="Livvic"/>
                <a:ea typeface="Livvic"/>
                <a:cs typeface="Livvic"/>
                <a:sym typeface="Livvic"/>
              </a:defRPr>
            </a:lvl4pPr>
            <a:lvl5pPr lvl="4" algn="ctr" rtl="0">
              <a:lnSpc>
                <a:spcPct val="100000"/>
              </a:lnSpc>
              <a:spcBef>
                <a:spcPts val="0"/>
              </a:spcBef>
              <a:spcAft>
                <a:spcPts val="0"/>
              </a:spcAft>
              <a:buNone/>
              <a:defRPr sz="1400">
                <a:latin typeface="Livvic"/>
                <a:ea typeface="Livvic"/>
                <a:cs typeface="Livvic"/>
                <a:sym typeface="Livvic"/>
              </a:defRPr>
            </a:lvl5pPr>
            <a:lvl6pPr lvl="5" algn="ctr" rtl="0">
              <a:lnSpc>
                <a:spcPct val="100000"/>
              </a:lnSpc>
              <a:spcBef>
                <a:spcPts val="0"/>
              </a:spcBef>
              <a:spcAft>
                <a:spcPts val="0"/>
              </a:spcAft>
              <a:buNone/>
              <a:defRPr sz="1400">
                <a:latin typeface="Livvic"/>
                <a:ea typeface="Livvic"/>
                <a:cs typeface="Livvic"/>
                <a:sym typeface="Livvic"/>
              </a:defRPr>
            </a:lvl6pPr>
            <a:lvl7pPr lvl="6" algn="ctr" rtl="0">
              <a:lnSpc>
                <a:spcPct val="100000"/>
              </a:lnSpc>
              <a:spcBef>
                <a:spcPts val="0"/>
              </a:spcBef>
              <a:spcAft>
                <a:spcPts val="0"/>
              </a:spcAft>
              <a:buNone/>
              <a:defRPr sz="1400">
                <a:latin typeface="Livvic"/>
                <a:ea typeface="Livvic"/>
                <a:cs typeface="Livvic"/>
                <a:sym typeface="Livvic"/>
              </a:defRPr>
            </a:lvl7pPr>
            <a:lvl8pPr lvl="7" algn="ctr" rtl="0">
              <a:lnSpc>
                <a:spcPct val="100000"/>
              </a:lnSpc>
              <a:spcBef>
                <a:spcPts val="0"/>
              </a:spcBef>
              <a:spcAft>
                <a:spcPts val="0"/>
              </a:spcAft>
              <a:buNone/>
              <a:defRPr sz="1400">
                <a:latin typeface="Livvic"/>
                <a:ea typeface="Livvic"/>
                <a:cs typeface="Livvic"/>
                <a:sym typeface="Livvic"/>
              </a:defRPr>
            </a:lvl8pPr>
            <a:lvl9pPr lvl="8" algn="ctr" rtl="0">
              <a:lnSpc>
                <a:spcPct val="100000"/>
              </a:lnSpc>
              <a:spcBef>
                <a:spcPts val="0"/>
              </a:spcBef>
              <a:spcAft>
                <a:spcPts val="0"/>
              </a:spcAft>
              <a:buNone/>
              <a:defRPr sz="1400">
                <a:latin typeface="Livvic"/>
                <a:ea typeface="Livvic"/>
                <a:cs typeface="Livvic"/>
                <a:sym typeface="Livvic"/>
              </a:defRPr>
            </a:lvl9pPr>
          </a:lstStyle>
          <a:p/>
        </p:txBody>
      </p:sp>
      <p:sp>
        <p:nvSpPr>
          <p:cNvPr id="211" name="Google Shape;211;p37"/>
          <p:cNvSpPr txBox="1"/>
          <p:nvPr>
            <p:ph type="ctrTitle" idx="14"/>
          </p:nvPr>
        </p:nvSpPr>
        <p:spPr>
          <a:xfrm>
            <a:off x="6792380" y="2377648"/>
            <a:ext cx="1475700" cy="421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1600"/>
              <a:buNone/>
              <a:defRPr sz="2000" b="0"/>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p:txBody>
      </p:sp>
      <p:sp>
        <p:nvSpPr>
          <p:cNvPr id="212" name="Google Shape;212;p37"/>
          <p:cNvSpPr txBox="1"/>
          <p:nvPr>
            <p:ph type="subTitle" idx="15"/>
          </p:nvPr>
        </p:nvSpPr>
        <p:spPr>
          <a:xfrm>
            <a:off x="6580581" y="2798978"/>
            <a:ext cx="1899300" cy="55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0"/>
              </a:spcBef>
              <a:spcAft>
                <a:spcPts val="0"/>
              </a:spcAft>
              <a:buNone/>
              <a:defRPr sz="1400">
                <a:latin typeface="Livvic"/>
                <a:ea typeface="Livvic"/>
                <a:cs typeface="Livvic"/>
                <a:sym typeface="Livvic"/>
              </a:defRPr>
            </a:lvl2pPr>
            <a:lvl3pPr lvl="2" algn="ctr" rtl="0">
              <a:lnSpc>
                <a:spcPct val="100000"/>
              </a:lnSpc>
              <a:spcBef>
                <a:spcPts val="0"/>
              </a:spcBef>
              <a:spcAft>
                <a:spcPts val="0"/>
              </a:spcAft>
              <a:buNone/>
              <a:defRPr sz="1400">
                <a:latin typeface="Livvic"/>
                <a:ea typeface="Livvic"/>
                <a:cs typeface="Livvic"/>
                <a:sym typeface="Livvic"/>
              </a:defRPr>
            </a:lvl3pPr>
            <a:lvl4pPr lvl="3" algn="ctr" rtl="0">
              <a:lnSpc>
                <a:spcPct val="100000"/>
              </a:lnSpc>
              <a:spcBef>
                <a:spcPts val="0"/>
              </a:spcBef>
              <a:spcAft>
                <a:spcPts val="0"/>
              </a:spcAft>
              <a:buNone/>
              <a:defRPr sz="1400">
                <a:latin typeface="Livvic"/>
                <a:ea typeface="Livvic"/>
                <a:cs typeface="Livvic"/>
                <a:sym typeface="Livvic"/>
              </a:defRPr>
            </a:lvl4pPr>
            <a:lvl5pPr lvl="4" algn="ctr" rtl="0">
              <a:lnSpc>
                <a:spcPct val="100000"/>
              </a:lnSpc>
              <a:spcBef>
                <a:spcPts val="0"/>
              </a:spcBef>
              <a:spcAft>
                <a:spcPts val="0"/>
              </a:spcAft>
              <a:buNone/>
              <a:defRPr sz="1400">
                <a:latin typeface="Livvic"/>
                <a:ea typeface="Livvic"/>
                <a:cs typeface="Livvic"/>
                <a:sym typeface="Livvic"/>
              </a:defRPr>
            </a:lvl5pPr>
            <a:lvl6pPr lvl="5" algn="ctr" rtl="0">
              <a:lnSpc>
                <a:spcPct val="100000"/>
              </a:lnSpc>
              <a:spcBef>
                <a:spcPts val="0"/>
              </a:spcBef>
              <a:spcAft>
                <a:spcPts val="0"/>
              </a:spcAft>
              <a:buNone/>
              <a:defRPr sz="1400">
                <a:latin typeface="Livvic"/>
                <a:ea typeface="Livvic"/>
                <a:cs typeface="Livvic"/>
                <a:sym typeface="Livvic"/>
              </a:defRPr>
            </a:lvl6pPr>
            <a:lvl7pPr lvl="6" algn="ctr" rtl="0">
              <a:lnSpc>
                <a:spcPct val="100000"/>
              </a:lnSpc>
              <a:spcBef>
                <a:spcPts val="0"/>
              </a:spcBef>
              <a:spcAft>
                <a:spcPts val="0"/>
              </a:spcAft>
              <a:buNone/>
              <a:defRPr sz="1400">
                <a:latin typeface="Livvic"/>
                <a:ea typeface="Livvic"/>
                <a:cs typeface="Livvic"/>
                <a:sym typeface="Livvic"/>
              </a:defRPr>
            </a:lvl7pPr>
            <a:lvl8pPr lvl="7" algn="ctr" rtl="0">
              <a:lnSpc>
                <a:spcPct val="100000"/>
              </a:lnSpc>
              <a:spcBef>
                <a:spcPts val="0"/>
              </a:spcBef>
              <a:spcAft>
                <a:spcPts val="0"/>
              </a:spcAft>
              <a:buNone/>
              <a:defRPr sz="1400">
                <a:latin typeface="Livvic"/>
                <a:ea typeface="Livvic"/>
                <a:cs typeface="Livvic"/>
                <a:sym typeface="Livvic"/>
              </a:defRPr>
            </a:lvl8pPr>
            <a:lvl9pPr lvl="8" algn="ctr" rtl="0">
              <a:lnSpc>
                <a:spcPct val="100000"/>
              </a:lnSpc>
              <a:spcBef>
                <a:spcPts val="0"/>
              </a:spcBef>
              <a:spcAft>
                <a:spcPts val="0"/>
              </a:spcAft>
              <a:buNone/>
              <a:defRPr sz="1400">
                <a:latin typeface="Livvic"/>
                <a:ea typeface="Livvic"/>
                <a:cs typeface="Livvic"/>
                <a:sym typeface="Livvic"/>
              </a:defRPr>
            </a:lvl9pPr>
          </a:lstStyle>
          <a:p/>
        </p:txBody>
      </p:sp>
      <p:sp>
        <p:nvSpPr>
          <p:cNvPr id="213" name="Google Shape;213;p37"/>
          <p:cNvSpPr txBox="1"/>
          <p:nvPr>
            <p:ph type="ctrTitle" idx="16"/>
          </p:nvPr>
        </p:nvSpPr>
        <p:spPr>
          <a:xfrm>
            <a:off x="877525" y="2377648"/>
            <a:ext cx="1475700" cy="421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1600"/>
              <a:buNone/>
              <a:defRPr sz="2000" b="0"/>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p:txBody>
      </p:sp>
      <p:sp>
        <p:nvSpPr>
          <p:cNvPr id="214" name="Google Shape;214;p37"/>
          <p:cNvSpPr txBox="1"/>
          <p:nvPr>
            <p:ph type="subTitle" idx="17"/>
          </p:nvPr>
        </p:nvSpPr>
        <p:spPr>
          <a:xfrm>
            <a:off x="665725" y="2798980"/>
            <a:ext cx="1899300" cy="55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0"/>
              </a:spcBef>
              <a:spcAft>
                <a:spcPts val="0"/>
              </a:spcAft>
              <a:buNone/>
              <a:defRPr sz="1400">
                <a:latin typeface="Livvic"/>
                <a:ea typeface="Livvic"/>
                <a:cs typeface="Livvic"/>
                <a:sym typeface="Livvic"/>
              </a:defRPr>
            </a:lvl2pPr>
            <a:lvl3pPr lvl="2" algn="ctr" rtl="0">
              <a:lnSpc>
                <a:spcPct val="100000"/>
              </a:lnSpc>
              <a:spcBef>
                <a:spcPts val="0"/>
              </a:spcBef>
              <a:spcAft>
                <a:spcPts val="0"/>
              </a:spcAft>
              <a:buNone/>
              <a:defRPr sz="1400">
                <a:latin typeface="Livvic"/>
                <a:ea typeface="Livvic"/>
                <a:cs typeface="Livvic"/>
                <a:sym typeface="Livvic"/>
              </a:defRPr>
            </a:lvl3pPr>
            <a:lvl4pPr lvl="3" algn="ctr" rtl="0">
              <a:lnSpc>
                <a:spcPct val="100000"/>
              </a:lnSpc>
              <a:spcBef>
                <a:spcPts val="0"/>
              </a:spcBef>
              <a:spcAft>
                <a:spcPts val="0"/>
              </a:spcAft>
              <a:buNone/>
              <a:defRPr sz="1400">
                <a:latin typeface="Livvic"/>
                <a:ea typeface="Livvic"/>
                <a:cs typeface="Livvic"/>
                <a:sym typeface="Livvic"/>
              </a:defRPr>
            </a:lvl4pPr>
            <a:lvl5pPr lvl="4" algn="ctr" rtl="0">
              <a:lnSpc>
                <a:spcPct val="100000"/>
              </a:lnSpc>
              <a:spcBef>
                <a:spcPts val="0"/>
              </a:spcBef>
              <a:spcAft>
                <a:spcPts val="0"/>
              </a:spcAft>
              <a:buNone/>
              <a:defRPr sz="1400">
                <a:latin typeface="Livvic"/>
                <a:ea typeface="Livvic"/>
                <a:cs typeface="Livvic"/>
                <a:sym typeface="Livvic"/>
              </a:defRPr>
            </a:lvl5pPr>
            <a:lvl6pPr lvl="5" algn="ctr" rtl="0">
              <a:lnSpc>
                <a:spcPct val="100000"/>
              </a:lnSpc>
              <a:spcBef>
                <a:spcPts val="0"/>
              </a:spcBef>
              <a:spcAft>
                <a:spcPts val="0"/>
              </a:spcAft>
              <a:buNone/>
              <a:defRPr sz="1400">
                <a:latin typeface="Livvic"/>
                <a:ea typeface="Livvic"/>
                <a:cs typeface="Livvic"/>
                <a:sym typeface="Livvic"/>
              </a:defRPr>
            </a:lvl6pPr>
            <a:lvl7pPr lvl="6" algn="ctr" rtl="0">
              <a:lnSpc>
                <a:spcPct val="100000"/>
              </a:lnSpc>
              <a:spcBef>
                <a:spcPts val="0"/>
              </a:spcBef>
              <a:spcAft>
                <a:spcPts val="0"/>
              </a:spcAft>
              <a:buNone/>
              <a:defRPr sz="1400">
                <a:latin typeface="Livvic"/>
                <a:ea typeface="Livvic"/>
                <a:cs typeface="Livvic"/>
                <a:sym typeface="Livvic"/>
              </a:defRPr>
            </a:lvl7pPr>
            <a:lvl8pPr lvl="7" algn="ctr" rtl="0">
              <a:lnSpc>
                <a:spcPct val="100000"/>
              </a:lnSpc>
              <a:spcBef>
                <a:spcPts val="0"/>
              </a:spcBef>
              <a:spcAft>
                <a:spcPts val="0"/>
              </a:spcAft>
              <a:buNone/>
              <a:defRPr sz="1400">
                <a:latin typeface="Livvic"/>
                <a:ea typeface="Livvic"/>
                <a:cs typeface="Livvic"/>
                <a:sym typeface="Livvic"/>
              </a:defRPr>
            </a:lvl8pPr>
            <a:lvl9pPr lvl="8" algn="ctr" rtl="0">
              <a:lnSpc>
                <a:spcPct val="100000"/>
              </a:lnSpc>
              <a:spcBef>
                <a:spcPts val="0"/>
              </a:spcBef>
              <a:spcAft>
                <a:spcPts val="0"/>
              </a:spcAft>
              <a:buNone/>
              <a:defRPr sz="1400">
                <a:latin typeface="Livvic"/>
                <a:ea typeface="Livvic"/>
                <a:cs typeface="Livvic"/>
                <a:sym typeface="Livvic"/>
              </a:defRPr>
            </a:lvl9pPr>
          </a:lstStyle>
          <a:p/>
        </p:txBody>
      </p:sp>
      <p:sp>
        <p:nvSpPr>
          <p:cNvPr id="215" name="Google Shape;215;p37"/>
          <p:cNvSpPr txBox="1"/>
          <p:nvPr>
            <p:ph type="ctrTitle" idx="18"/>
          </p:nvPr>
        </p:nvSpPr>
        <p:spPr>
          <a:xfrm>
            <a:off x="4820775" y="2377648"/>
            <a:ext cx="1475700" cy="421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1600"/>
              <a:buNone/>
              <a:defRPr sz="2000" b="0"/>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p:txBody>
      </p:sp>
      <p:sp>
        <p:nvSpPr>
          <p:cNvPr id="216" name="Google Shape;216;p37"/>
          <p:cNvSpPr txBox="1"/>
          <p:nvPr>
            <p:ph type="subTitle" idx="19"/>
          </p:nvPr>
        </p:nvSpPr>
        <p:spPr>
          <a:xfrm>
            <a:off x="4608973" y="2798978"/>
            <a:ext cx="1899300" cy="55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0"/>
              </a:spcBef>
              <a:spcAft>
                <a:spcPts val="0"/>
              </a:spcAft>
              <a:buNone/>
              <a:defRPr sz="1400">
                <a:latin typeface="Livvic"/>
                <a:ea typeface="Livvic"/>
                <a:cs typeface="Livvic"/>
                <a:sym typeface="Livvic"/>
              </a:defRPr>
            </a:lvl2pPr>
            <a:lvl3pPr lvl="2" algn="ctr" rtl="0">
              <a:lnSpc>
                <a:spcPct val="100000"/>
              </a:lnSpc>
              <a:spcBef>
                <a:spcPts val="0"/>
              </a:spcBef>
              <a:spcAft>
                <a:spcPts val="0"/>
              </a:spcAft>
              <a:buNone/>
              <a:defRPr sz="1400">
                <a:latin typeface="Livvic"/>
                <a:ea typeface="Livvic"/>
                <a:cs typeface="Livvic"/>
                <a:sym typeface="Livvic"/>
              </a:defRPr>
            </a:lvl3pPr>
            <a:lvl4pPr lvl="3" algn="ctr" rtl="0">
              <a:lnSpc>
                <a:spcPct val="100000"/>
              </a:lnSpc>
              <a:spcBef>
                <a:spcPts val="0"/>
              </a:spcBef>
              <a:spcAft>
                <a:spcPts val="0"/>
              </a:spcAft>
              <a:buNone/>
              <a:defRPr sz="1400">
                <a:latin typeface="Livvic"/>
                <a:ea typeface="Livvic"/>
                <a:cs typeface="Livvic"/>
                <a:sym typeface="Livvic"/>
              </a:defRPr>
            </a:lvl4pPr>
            <a:lvl5pPr lvl="4" algn="ctr" rtl="0">
              <a:lnSpc>
                <a:spcPct val="100000"/>
              </a:lnSpc>
              <a:spcBef>
                <a:spcPts val="0"/>
              </a:spcBef>
              <a:spcAft>
                <a:spcPts val="0"/>
              </a:spcAft>
              <a:buNone/>
              <a:defRPr sz="1400">
                <a:latin typeface="Livvic"/>
                <a:ea typeface="Livvic"/>
                <a:cs typeface="Livvic"/>
                <a:sym typeface="Livvic"/>
              </a:defRPr>
            </a:lvl5pPr>
            <a:lvl6pPr lvl="5" algn="ctr" rtl="0">
              <a:lnSpc>
                <a:spcPct val="100000"/>
              </a:lnSpc>
              <a:spcBef>
                <a:spcPts val="0"/>
              </a:spcBef>
              <a:spcAft>
                <a:spcPts val="0"/>
              </a:spcAft>
              <a:buNone/>
              <a:defRPr sz="1400">
                <a:latin typeface="Livvic"/>
                <a:ea typeface="Livvic"/>
                <a:cs typeface="Livvic"/>
                <a:sym typeface="Livvic"/>
              </a:defRPr>
            </a:lvl6pPr>
            <a:lvl7pPr lvl="6" algn="ctr" rtl="0">
              <a:lnSpc>
                <a:spcPct val="100000"/>
              </a:lnSpc>
              <a:spcBef>
                <a:spcPts val="0"/>
              </a:spcBef>
              <a:spcAft>
                <a:spcPts val="0"/>
              </a:spcAft>
              <a:buNone/>
              <a:defRPr sz="1400">
                <a:latin typeface="Livvic"/>
                <a:ea typeface="Livvic"/>
                <a:cs typeface="Livvic"/>
                <a:sym typeface="Livvic"/>
              </a:defRPr>
            </a:lvl7pPr>
            <a:lvl8pPr lvl="7" algn="ctr" rtl="0">
              <a:lnSpc>
                <a:spcPct val="100000"/>
              </a:lnSpc>
              <a:spcBef>
                <a:spcPts val="0"/>
              </a:spcBef>
              <a:spcAft>
                <a:spcPts val="0"/>
              </a:spcAft>
              <a:buNone/>
              <a:defRPr sz="1400">
                <a:latin typeface="Livvic"/>
                <a:ea typeface="Livvic"/>
                <a:cs typeface="Livvic"/>
                <a:sym typeface="Livvic"/>
              </a:defRPr>
            </a:lvl8pPr>
            <a:lvl9pPr lvl="8" algn="ctr" rtl="0">
              <a:lnSpc>
                <a:spcPct val="100000"/>
              </a:lnSpc>
              <a:spcBef>
                <a:spcPts val="0"/>
              </a:spcBef>
              <a:spcAft>
                <a:spcPts val="0"/>
              </a:spcAft>
              <a:buNone/>
              <a:defRPr sz="1400">
                <a:latin typeface="Livvic"/>
                <a:ea typeface="Livvic"/>
                <a:cs typeface="Livvic"/>
                <a:sym typeface="Livvic"/>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Numbers and text">
  <p:cSld name="CUSTOM_14">
    <p:spTree>
      <p:nvGrpSpPr>
        <p:cNvPr id="217" name="Shape 217"/>
        <p:cNvGrpSpPr/>
        <p:nvPr/>
      </p:nvGrpSpPr>
      <p:grpSpPr>
        <a:xfrm>
          <a:off x="0" y="0"/>
          <a:ext cx="0" cy="0"/>
          <a:chOff x="0" y="0"/>
          <a:chExt cx="0" cy="0"/>
        </a:xfrm>
      </p:grpSpPr>
      <p:sp>
        <p:nvSpPr>
          <p:cNvPr id="218" name="Google Shape;218;p38"/>
          <p:cNvSpPr txBox="1"/>
          <p:nvPr>
            <p:ph type="title"/>
          </p:nvPr>
        </p:nvSpPr>
        <p:spPr>
          <a:xfrm>
            <a:off x="1954500" y="362250"/>
            <a:ext cx="5235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19" name="Google Shape;219;p38"/>
          <p:cNvSpPr txBox="1"/>
          <p:nvPr>
            <p:ph type="title" idx="2" hasCustomPrompt="1"/>
          </p:nvPr>
        </p:nvSpPr>
        <p:spPr>
          <a:xfrm>
            <a:off x="1279887" y="1475600"/>
            <a:ext cx="1365000" cy="374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3600"/>
              <a:buNone/>
              <a:defRPr sz="3600" b="0"/>
            </a:lvl1pPr>
            <a:lvl2pPr lvl="1" algn="ctr" rtl="0">
              <a:spcBef>
                <a:spcPts val="0"/>
              </a:spcBef>
              <a:spcAft>
                <a:spcPts val="0"/>
              </a:spcAft>
              <a:buClr>
                <a:schemeClr val="accent3"/>
              </a:buClr>
              <a:buSzPts val="3600"/>
              <a:buNone/>
              <a:defRPr sz="3600">
                <a:solidFill>
                  <a:schemeClr val="accent3"/>
                </a:solidFill>
              </a:defRPr>
            </a:lvl2pPr>
            <a:lvl3pPr lvl="2" algn="ctr" rtl="0">
              <a:spcBef>
                <a:spcPts val="0"/>
              </a:spcBef>
              <a:spcAft>
                <a:spcPts val="0"/>
              </a:spcAft>
              <a:buClr>
                <a:schemeClr val="accent3"/>
              </a:buClr>
              <a:buSzPts val="3600"/>
              <a:buNone/>
              <a:defRPr sz="3600">
                <a:solidFill>
                  <a:schemeClr val="accent3"/>
                </a:solidFill>
              </a:defRPr>
            </a:lvl3pPr>
            <a:lvl4pPr lvl="3" algn="ctr" rtl="0">
              <a:spcBef>
                <a:spcPts val="0"/>
              </a:spcBef>
              <a:spcAft>
                <a:spcPts val="0"/>
              </a:spcAft>
              <a:buClr>
                <a:schemeClr val="accent3"/>
              </a:buClr>
              <a:buSzPts val="3600"/>
              <a:buNone/>
              <a:defRPr sz="3600">
                <a:solidFill>
                  <a:schemeClr val="accent3"/>
                </a:solidFill>
              </a:defRPr>
            </a:lvl4pPr>
            <a:lvl5pPr lvl="4" algn="ctr" rtl="0">
              <a:spcBef>
                <a:spcPts val="0"/>
              </a:spcBef>
              <a:spcAft>
                <a:spcPts val="0"/>
              </a:spcAft>
              <a:buClr>
                <a:schemeClr val="accent3"/>
              </a:buClr>
              <a:buSzPts val="3600"/>
              <a:buNone/>
              <a:defRPr sz="3600">
                <a:solidFill>
                  <a:schemeClr val="accent3"/>
                </a:solidFill>
              </a:defRPr>
            </a:lvl5pPr>
            <a:lvl6pPr lvl="5" algn="ctr" rtl="0">
              <a:spcBef>
                <a:spcPts val="0"/>
              </a:spcBef>
              <a:spcAft>
                <a:spcPts val="0"/>
              </a:spcAft>
              <a:buClr>
                <a:schemeClr val="accent3"/>
              </a:buClr>
              <a:buSzPts val="3600"/>
              <a:buNone/>
              <a:defRPr sz="3600">
                <a:solidFill>
                  <a:schemeClr val="accent3"/>
                </a:solidFill>
              </a:defRPr>
            </a:lvl6pPr>
            <a:lvl7pPr lvl="6" algn="ctr" rtl="0">
              <a:spcBef>
                <a:spcPts val="0"/>
              </a:spcBef>
              <a:spcAft>
                <a:spcPts val="0"/>
              </a:spcAft>
              <a:buClr>
                <a:schemeClr val="accent3"/>
              </a:buClr>
              <a:buSzPts val="3600"/>
              <a:buNone/>
              <a:defRPr sz="3600">
                <a:solidFill>
                  <a:schemeClr val="accent3"/>
                </a:solidFill>
              </a:defRPr>
            </a:lvl7pPr>
            <a:lvl8pPr lvl="7" algn="ctr" rtl="0">
              <a:spcBef>
                <a:spcPts val="0"/>
              </a:spcBef>
              <a:spcAft>
                <a:spcPts val="0"/>
              </a:spcAft>
              <a:buClr>
                <a:schemeClr val="accent3"/>
              </a:buClr>
              <a:buSzPts val="3600"/>
              <a:buNone/>
              <a:defRPr sz="3600">
                <a:solidFill>
                  <a:schemeClr val="accent3"/>
                </a:solidFill>
              </a:defRPr>
            </a:lvl8pPr>
            <a:lvl9pPr lvl="8" algn="ctr" rtl="0">
              <a:spcBef>
                <a:spcPts val="0"/>
              </a:spcBef>
              <a:spcAft>
                <a:spcPts val="0"/>
              </a:spcAft>
              <a:buClr>
                <a:schemeClr val="accent3"/>
              </a:buClr>
              <a:buSzPts val="3600"/>
              <a:buNone/>
              <a:defRPr sz="3600">
                <a:solidFill>
                  <a:schemeClr val="accent3"/>
                </a:solidFill>
              </a:defRPr>
            </a:lvl9pPr>
          </a:lstStyle>
          <a:p>
            <a:r>
              <a:t>xx%</a:t>
            </a:r>
          </a:p>
        </p:txBody>
      </p:sp>
      <p:sp>
        <p:nvSpPr>
          <p:cNvPr id="220" name="Google Shape;220;p38"/>
          <p:cNvSpPr txBox="1"/>
          <p:nvPr>
            <p:ph type="subTitle" idx="1"/>
          </p:nvPr>
        </p:nvSpPr>
        <p:spPr>
          <a:xfrm>
            <a:off x="1025187" y="2284755"/>
            <a:ext cx="1874400" cy="534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3"/>
              </a:buClr>
              <a:buSzPts val="1200"/>
              <a:buFont typeface="Livvic"/>
              <a:buNone/>
              <a:defRPr sz="1400">
                <a:latin typeface="Livvic"/>
                <a:ea typeface="Livvic"/>
                <a:cs typeface="Livvic"/>
                <a:sym typeface="Livvic"/>
              </a:defRPr>
            </a:lvl1pPr>
            <a:lvl2pPr lvl="1"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2pPr>
            <a:lvl3pPr lvl="2"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3pPr>
            <a:lvl4pPr lvl="3"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4pPr>
            <a:lvl5pPr lvl="4"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5pPr>
            <a:lvl6pPr lvl="5"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6pPr>
            <a:lvl7pPr lvl="6"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7pPr>
            <a:lvl8pPr lvl="7"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8pPr>
            <a:lvl9pPr lvl="8"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9pPr>
          </a:lstStyle>
          <a:p/>
        </p:txBody>
      </p:sp>
      <p:sp>
        <p:nvSpPr>
          <p:cNvPr id="221" name="Google Shape;221;p38"/>
          <p:cNvSpPr txBox="1"/>
          <p:nvPr>
            <p:ph type="subTitle" idx="3"/>
          </p:nvPr>
        </p:nvSpPr>
        <p:spPr>
          <a:xfrm>
            <a:off x="1279887" y="1994028"/>
            <a:ext cx="1365000" cy="2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000">
                <a:latin typeface="Redressed"/>
                <a:ea typeface="Redressed"/>
                <a:cs typeface="Redressed"/>
                <a:sym typeface="Redressed"/>
              </a:defRPr>
            </a:lvl1pPr>
            <a:lvl2pPr lvl="1" algn="ctr" rtl="0">
              <a:lnSpc>
                <a:spcPct val="100000"/>
              </a:lnSpc>
              <a:spcBef>
                <a:spcPts val="0"/>
              </a:spcBef>
              <a:spcAft>
                <a:spcPts val="0"/>
              </a:spcAft>
              <a:buNone/>
              <a:defRPr sz="2000">
                <a:latin typeface="Redressed"/>
                <a:ea typeface="Redressed"/>
                <a:cs typeface="Redressed"/>
                <a:sym typeface="Redressed"/>
              </a:defRPr>
            </a:lvl2pPr>
            <a:lvl3pPr lvl="2" algn="ctr" rtl="0">
              <a:lnSpc>
                <a:spcPct val="100000"/>
              </a:lnSpc>
              <a:spcBef>
                <a:spcPts val="0"/>
              </a:spcBef>
              <a:spcAft>
                <a:spcPts val="0"/>
              </a:spcAft>
              <a:buNone/>
              <a:defRPr sz="2000">
                <a:latin typeface="Redressed"/>
                <a:ea typeface="Redressed"/>
                <a:cs typeface="Redressed"/>
                <a:sym typeface="Redressed"/>
              </a:defRPr>
            </a:lvl3pPr>
            <a:lvl4pPr lvl="3" algn="ctr" rtl="0">
              <a:lnSpc>
                <a:spcPct val="100000"/>
              </a:lnSpc>
              <a:spcBef>
                <a:spcPts val="0"/>
              </a:spcBef>
              <a:spcAft>
                <a:spcPts val="0"/>
              </a:spcAft>
              <a:buNone/>
              <a:defRPr sz="2000">
                <a:latin typeface="Redressed"/>
                <a:ea typeface="Redressed"/>
                <a:cs typeface="Redressed"/>
                <a:sym typeface="Redressed"/>
              </a:defRPr>
            </a:lvl4pPr>
            <a:lvl5pPr lvl="4" algn="ctr" rtl="0">
              <a:lnSpc>
                <a:spcPct val="100000"/>
              </a:lnSpc>
              <a:spcBef>
                <a:spcPts val="0"/>
              </a:spcBef>
              <a:spcAft>
                <a:spcPts val="0"/>
              </a:spcAft>
              <a:buNone/>
              <a:defRPr sz="2000">
                <a:latin typeface="Redressed"/>
                <a:ea typeface="Redressed"/>
                <a:cs typeface="Redressed"/>
                <a:sym typeface="Redressed"/>
              </a:defRPr>
            </a:lvl5pPr>
            <a:lvl6pPr lvl="5" algn="ctr" rtl="0">
              <a:lnSpc>
                <a:spcPct val="100000"/>
              </a:lnSpc>
              <a:spcBef>
                <a:spcPts val="0"/>
              </a:spcBef>
              <a:spcAft>
                <a:spcPts val="0"/>
              </a:spcAft>
              <a:buNone/>
              <a:defRPr sz="2000">
                <a:latin typeface="Redressed"/>
                <a:ea typeface="Redressed"/>
                <a:cs typeface="Redressed"/>
                <a:sym typeface="Redressed"/>
              </a:defRPr>
            </a:lvl6pPr>
            <a:lvl7pPr lvl="6" algn="ctr" rtl="0">
              <a:lnSpc>
                <a:spcPct val="100000"/>
              </a:lnSpc>
              <a:spcBef>
                <a:spcPts val="0"/>
              </a:spcBef>
              <a:spcAft>
                <a:spcPts val="0"/>
              </a:spcAft>
              <a:buNone/>
              <a:defRPr sz="2000">
                <a:latin typeface="Redressed"/>
                <a:ea typeface="Redressed"/>
                <a:cs typeface="Redressed"/>
                <a:sym typeface="Redressed"/>
              </a:defRPr>
            </a:lvl7pPr>
            <a:lvl8pPr lvl="7" algn="ctr" rtl="0">
              <a:lnSpc>
                <a:spcPct val="100000"/>
              </a:lnSpc>
              <a:spcBef>
                <a:spcPts val="0"/>
              </a:spcBef>
              <a:spcAft>
                <a:spcPts val="0"/>
              </a:spcAft>
              <a:buNone/>
              <a:defRPr sz="2000">
                <a:latin typeface="Redressed"/>
                <a:ea typeface="Redressed"/>
                <a:cs typeface="Redressed"/>
                <a:sym typeface="Redressed"/>
              </a:defRPr>
            </a:lvl8pPr>
            <a:lvl9pPr lvl="8" algn="ctr" rtl="0">
              <a:lnSpc>
                <a:spcPct val="100000"/>
              </a:lnSpc>
              <a:spcBef>
                <a:spcPts val="0"/>
              </a:spcBef>
              <a:spcAft>
                <a:spcPts val="0"/>
              </a:spcAft>
              <a:buNone/>
              <a:defRPr sz="2000">
                <a:latin typeface="Redressed"/>
                <a:ea typeface="Redressed"/>
                <a:cs typeface="Redressed"/>
                <a:sym typeface="Redressed"/>
              </a:defRPr>
            </a:lvl9pPr>
          </a:lstStyle>
          <a:p/>
        </p:txBody>
      </p:sp>
      <p:sp>
        <p:nvSpPr>
          <p:cNvPr id="222" name="Google Shape;222;p38"/>
          <p:cNvSpPr txBox="1"/>
          <p:nvPr>
            <p:ph type="title" idx="4" hasCustomPrompt="1"/>
          </p:nvPr>
        </p:nvSpPr>
        <p:spPr>
          <a:xfrm>
            <a:off x="1279887" y="3049220"/>
            <a:ext cx="1365000" cy="374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3600"/>
              <a:buNone/>
              <a:defRPr sz="3600" b="0"/>
            </a:lvl1pPr>
            <a:lvl2pPr lvl="1" algn="ctr" rtl="0">
              <a:spcBef>
                <a:spcPts val="0"/>
              </a:spcBef>
              <a:spcAft>
                <a:spcPts val="0"/>
              </a:spcAft>
              <a:buClr>
                <a:schemeClr val="accent3"/>
              </a:buClr>
              <a:buSzPts val="3600"/>
              <a:buNone/>
              <a:defRPr sz="3600">
                <a:solidFill>
                  <a:schemeClr val="accent3"/>
                </a:solidFill>
              </a:defRPr>
            </a:lvl2pPr>
            <a:lvl3pPr lvl="2" algn="ctr" rtl="0">
              <a:spcBef>
                <a:spcPts val="0"/>
              </a:spcBef>
              <a:spcAft>
                <a:spcPts val="0"/>
              </a:spcAft>
              <a:buClr>
                <a:schemeClr val="accent3"/>
              </a:buClr>
              <a:buSzPts val="3600"/>
              <a:buNone/>
              <a:defRPr sz="3600">
                <a:solidFill>
                  <a:schemeClr val="accent3"/>
                </a:solidFill>
              </a:defRPr>
            </a:lvl3pPr>
            <a:lvl4pPr lvl="3" algn="ctr" rtl="0">
              <a:spcBef>
                <a:spcPts val="0"/>
              </a:spcBef>
              <a:spcAft>
                <a:spcPts val="0"/>
              </a:spcAft>
              <a:buClr>
                <a:schemeClr val="accent3"/>
              </a:buClr>
              <a:buSzPts val="3600"/>
              <a:buNone/>
              <a:defRPr sz="3600">
                <a:solidFill>
                  <a:schemeClr val="accent3"/>
                </a:solidFill>
              </a:defRPr>
            </a:lvl4pPr>
            <a:lvl5pPr lvl="4" algn="ctr" rtl="0">
              <a:spcBef>
                <a:spcPts val="0"/>
              </a:spcBef>
              <a:spcAft>
                <a:spcPts val="0"/>
              </a:spcAft>
              <a:buClr>
                <a:schemeClr val="accent3"/>
              </a:buClr>
              <a:buSzPts val="3600"/>
              <a:buNone/>
              <a:defRPr sz="3600">
                <a:solidFill>
                  <a:schemeClr val="accent3"/>
                </a:solidFill>
              </a:defRPr>
            </a:lvl5pPr>
            <a:lvl6pPr lvl="5" algn="ctr" rtl="0">
              <a:spcBef>
                <a:spcPts val="0"/>
              </a:spcBef>
              <a:spcAft>
                <a:spcPts val="0"/>
              </a:spcAft>
              <a:buClr>
                <a:schemeClr val="accent3"/>
              </a:buClr>
              <a:buSzPts val="3600"/>
              <a:buNone/>
              <a:defRPr sz="3600">
                <a:solidFill>
                  <a:schemeClr val="accent3"/>
                </a:solidFill>
              </a:defRPr>
            </a:lvl6pPr>
            <a:lvl7pPr lvl="6" algn="ctr" rtl="0">
              <a:spcBef>
                <a:spcPts val="0"/>
              </a:spcBef>
              <a:spcAft>
                <a:spcPts val="0"/>
              </a:spcAft>
              <a:buClr>
                <a:schemeClr val="accent3"/>
              </a:buClr>
              <a:buSzPts val="3600"/>
              <a:buNone/>
              <a:defRPr sz="3600">
                <a:solidFill>
                  <a:schemeClr val="accent3"/>
                </a:solidFill>
              </a:defRPr>
            </a:lvl7pPr>
            <a:lvl8pPr lvl="7" algn="ctr" rtl="0">
              <a:spcBef>
                <a:spcPts val="0"/>
              </a:spcBef>
              <a:spcAft>
                <a:spcPts val="0"/>
              </a:spcAft>
              <a:buClr>
                <a:schemeClr val="accent3"/>
              </a:buClr>
              <a:buSzPts val="3600"/>
              <a:buNone/>
              <a:defRPr sz="3600">
                <a:solidFill>
                  <a:schemeClr val="accent3"/>
                </a:solidFill>
              </a:defRPr>
            </a:lvl8pPr>
            <a:lvl9pPr lvl="8" algn="ctr" rtl="0">
              <a:spcBef>
                <a:spcPts val="0"/>
              </a:spcBef>
              <a:spcAft>
                <a:spcPts val="0"/>
              </a:spcAft>
              <a:buClr>
                <a:schemeClr val="accent3"/>
              </a:buClr>
              <a:buSzPts val="3600"/>
              <a:buNone/>
              <a:defRPr sz="3600">
                <a:solidFill>
                  <a:schemeClr val="accent3"/>
                </a:solidFill>
              </a:defRPr>
            </a:lvl9pPr>
          </a:lstStyle>
          <a:p>
            <a:r>
              <a:t>xx%</a:t>
            </a:r>
          </a:p>
        </p:txBody>
      </p:sp>
      <p:sp>
        <p:nvSpPr>
          <p:cNvPr id="223" name="Google Shape;223;p38"/>
          <p:cNvSpPr txBox="1"/>
          <p:nvPr>
            <p:ph type="subTitle" idx="5"/>
          </p:nvPr>
        </p:nvSpPr>
        <p:spPr>
          <a:xfrm>
            <a:off x="1025187" y="3858375"/>
            <a:ext cx="1874400" cy="534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3"/>
              </a:buClr>
              <a:buSzPts val="1200"/>
              <a:buFont typeface="Livvic"/>
              <a:buNone/>
              <a:defRPr sz="1400">
                <a:latin typeface="Livvic"/>
                <a:ea typeface="Livvic"/>
                <a:cs typeface="Livvic"/>
                <a:sym typeface="Livvic"/>
              </a:defRPr>
            </a:lvl1pPr>
            <a:lvl2pPr lvl="1"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2pPr>
            <a:lvl3pPr lvl="2"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3pPr>
            <a:lvl4pPr lvl="3"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4pPr>
            <a:lvl5pPr lvl="4"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5pPr>
            <a:lvl6pPr lvl="5"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6pPr>
            <a:lvl7pPr lvl="6"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7pPr>
            <a:lvl8pPr lvl="7"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8pPr>
            <a:lvl9pPr lvl="8"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9pPr>
          </a:lstStyle>
          <a:p/>
        </p:txBody>
      </p:sp>
      <p:sp>
        <p:nvSpPr>
          <p:cNvPr id="224" name="Google Shape;224;p38"/>
          <p:cNvSpPr txBox="1"/>
          <p:nvPr>
            <p:ph type="subTitle" idx="6"/>
          </p:nvPr>
        </p:nvSpPr>
        <p:spPr>
          <a:xfrm>
            <a:off x="1279887" y="3567647"/>
            <a:ext cx="1365000" cy="2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000">
                <a:latin typeface="Redressed"/>
                <a:ea typeface="Redressed"/>
                <a:cs typeface="Redressed"/>
                <a:sym typeface="Redressed"/>
              </a:defRPr>
            </a:lvl1pPr>
            <a:lvl2pPr lvl="1" algn="ctr" rtl="0">
              <a:lnSpc>
                <a:spcPct val="100000"/>
              </a:lnSpc>
              <a:spcBef>
                <a:spcPts val="0"/>
              </a:spcBef>
              <a:spcAft>
                <a:spcPts val="0"/>
              </a:spcAft>
              <a:buNone/>
              <a:defRPr sz="2000">
                <a:latin typeface="Redressed"/>
                <a:ea typeface="Redressed"/>
                <a:cs typeface="Redressed"/>
                <a:sym typeface="Redressed"/>
              </a:defRPr>
            </a:lvl2pPr>
            <a:lvl3pPr lvl="2" algn="ctr" rtl="0">
              <a:lnSpc>
                <a:spcPct val="100000"/>
              </a:lnSpc>
              <a:spcBef>
                <a:spcPts val="0"/>
              </a:spcBef>
              <a:spcAft>
                <a:spcPts val="0"/>
              </a:spcAft>
              <a:buNone/>
              <a:defRPr sz="2000">
                <a:latin typeface="Redressed"/>
                <a:ea typeface="Redressed"/>
                <a:cs typeface="Redressed"/>
                <a:sym typeface="Redressed"/>
              </a:defRPr>
            </a:lvl3pPr>
            <a:lvl4pPr lvl="3" algn="ctr" rtl="0">
              <a:lnSpc>
                <a:spcPct val="100000"/>
              </a:lnSpc>
              <a:spcBef>
                <a:spcPts val="0"/>
              </a:spcBef>
              <a:spcAft>
                <a:spcPts val="0"/>
              </a:spcAft>
              <a:buNone/>
              <a:defRPr sz="2000">
                <a:latin typeface="Redressed"/>
                <a:ea typeface="Redressed"/>
                <a:cs typeface="Redressed"/>
                <a:sym typeface="Redressed"/>
              </a:defRPr>
            </a:lvl4pPr>
            <a:lvl5pPr lvl="4" algn="ctr" rtl="0">
              <a:lnSpc>
                <a:spcPct val="100000"/>
              </a:lnSpc>
              <a:spcBef>
                <a:spcPts val="0"/>
              </a:spcBef>
              <a:spcAft>
                <a:spcPts val="0"/>
              </a:spcAft>
              <a:buNone/>
              <a:defRPr sz="2000">
                <a:latin typeface="Redressed"/>
                <a:ea typeface="Redressed"/>
                <a:cs typeface="Redressed"/>
                <a:sym typeface="Redressed"/>
              </a:defRPr>
            </a:lvl5pPr>
            <a:lvl6pPr lvl="5" algn="ctr" rtl="0">
              <a:lnSpc>
                <a:spcPct val="100000"/>
              </a:lnSpc>
              <a:spcBef>
                <a:spcPts val="0"/>
              </a:spcBef>
              <a:spcAft>
                <a:spcPts val="0"/>
              </a:spcAft>
              <a:buNone/>
              <a:defRPr sz="2000">
                <a:latin typeface="Redressed"/>
                <a:ea typeface="Redressed"/>
                <a:cs typeface="Redressed"/>
                <a:sym typeface="Redressed"/>
              </a:defRPr>
            </a:lvl6pPr>
            <a:lvl7pPr lvl="6" algn="ctr" rtl="0">
              <a:lnSpc>
                <a:spcPct val="100000"/>
              </a:lnSpc>
              <a:spcBef>
                <a:spcPts val="0"/>
              </a:spcBef>
              <a:spcAft>
                <a:spcPts val="0"/>
              </a:spcAft>
              <a:buNone/>
              <a:defRPr sz="2000">
                <a:latin typeface="Redressed"/>
                <a:ea typeface="Redressed"/>
                <a:cs typeface="Redressed"/>
                <a:sym typeface="Redressed"/>
              </a:defRPr>
            </a:lvl7pPr>
            <a:lvl8pPr lvl="7" algn="ctr" rtl="0">
              <a:lnSpc>
                <a:spcPct val="100000"/>
              </a:lnSpc>
              <a:spcBef>
                <a:spcPts val="0"/>
              </a:spcBef>
              <a:spcAft>
                <a:spcPts val="0"/>
              </a:spcAft>
              <a:buNone/>
              <a:defRPr sz="2000">
                <a:latin typeface="Redressed"/>
                <a:ea typeface="Redressed"/>
                <a:cs typeface="Redressed"/>
                <a:sym typeface="Redressed"/>
              </a:defRPr>
            </a:lvl8pPr>
            <a:lvl9pPr lvl="8" algn="ctr" rtl="0">
              <a:lnSpc>
                <a:spcPct val="100000"/>
              </a:lnSpc>
              <a:spcBef>
                <a:spcPts val="0"/>
              </a:spcBef>
              <a:spcAft>
                <a:spcPts val="0"/>
              </a:spcAft>
              <a:buNone/>
              <a:defRPr sz="2000">
                <a:latin typeface="Redressed"/>
                <a:ea typeface="Redressed"/>
                <a:cs typeface="Redressed"/>
                <a:sym typeface="Redressed"/>
              </a:defRPr>
            </a:lvl9pPr>
          </a:lstStyle>
          <a:p/>
        </p:txBody>
      </p:sp>
      <p:sp>
        <p:nvSpPr>
          <p:cNvPr id="225" name="Google Shape;225;p38"/>
          <p:cNvSpPr txBox="1"/>
          <p:nvPr>
            <p:ph type="title" idx="7" hasCustomPrompt="1"/>
          </p:nvPr>
        </p:nvSpPr>
        <p:spPr>
          <a:xfrm>
            <a:off x="6499109" y="1475600"/>
            <a:ext cx="1365000" cy="374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3600"/>
              <a:buNone/>
              <a:defRPr sz="3600" b="0"/>
            </a:lvl1pPr>
            <a:lvl2pPr lvl="1" algn="ctr" rtl="0">
              <a:spcBef>
                <a:spcPts val="0"/>
              </a:spcBef>
              <a:spcAft>
                <a:spcPts val="0"/>
              </a:spcAft>
              <a:buClr>
                <a:schemeClr val="accent3"/>
              </a:buClr>
              <a:buSzPts val="3600"/>
              <a:buNone/>
              <a:defRPr sz="3600">
                <a:solidFill>
                  <a:schemeClr val="accent3"/>
                </a:solidFill>
              </a:defRPr>
            </a:lvl2pPr>
            <a:lvl3pPr lvl="2" algn="ctr" rtl="0">
              <a:spcBef>
                <a:spcPts val="0"/>
              </a:spcBef>
              <a:spcAft>
                <a:spcPts val="0"/>
              </a:spcAft>
              <a:buClr>
                <a:schemeClr val="accent3"/>
              </a:buClr>
              <a:buSzPts val="3600"/>
              <a:buNone/>
              <a:defRPr sz="3600">
                <a:solidFill>
                  <a:schemeClr val="accent3"/>
                </a:solidFill>
              </a:defRPr>
            </a:lvl3pPr>
            <a:lvl4pPr lvl="3" algn="ctr" rtl="0">
              <a:spcBef>
                <a:spcPts val="0"/>
              </a:spcBef>
              <a:spcAft>
                <a:spcPts val="0"/>
              </a:spcAft>
              <a:buClr>
                <a:schemeClr val="accent3"/>
              </a:buClr>
              <a:buSzPts val="3600"/>
              <a:buNone/>
              <a:defRPr sz="3600">
                <a:solidFill>
                  <a:schemeClr val="accent3"/>
                </a:solidFill>
              </a:defRPr>
            </a:lvl4pPr>
            <a:lvl5pPr lvl="4" algn="ctr" rtl="0">
              <a:spcBef>
                <a:spcPts val="0"/>
              </a:spcBef>
              <a:spcAft>
                <a:spcPts val="0"/>
              </a:spcAft>
              <a:buClr>
                <a:schemeClr val="accent3"/>
              </a:buClr>
              <a:buSzPts val="3600"/>
              <a:buNone/>
              <a:defRPr sz="3600">
                <a:solidFill>
                  <a:schemeClr val="accent3"/>
                </a:solidFill>
              </a:defRPr>
            </a:lvl5pPr>
            <a:lvl6pPr lvl="5" algn="ctr" rtl="0">
              <a:spcBef>
                <a:spcPts val="0"/>
              </a:spcBef>
              <a:spcAft>
                <a:spcPts val="0"/>
              </a:spcAft>
              <a:buClr>
                <a:schemeClr val="accent3"/>
              </a:buClr>
              <a:buSzPts val="3600"/>
              <a:buNone/>
              <a:defRPr sz="3600">
                <a:solidFill>
                  <a:schemeClr val="accent3"/>
                </a:solidFill>
              </a:defRPr>
            </a:lvl6pPr>
            <a:lvl7pPr lvl="6" algn="ctr" rtl="0">
              <a:spcBef>
                <a:spcPts val="0"/>
              </a:spcBef>
              <a:spcAft>
                <a:spcPts val="0"/>
              </a:spcAft>
              <a:buClr>
                <a:schemeClr val="accent3"/>
              </a:buClr>
              <a:buSzPts val="3600"/>
              <a:buNone/>
              <a:defRPr sz="3600">
                <a:solidFill>
                  <a:schemeClr val="accent3"/>
                </a:solidFill>
              </a:defRPr>
            </a:lvl7pPr>
            <a:lvl8pPr lvl="7" algn="ctr" rtl="0">
              <a:spcBef>
                <a:spcPts val="0"/>
              </a:spcBef>
              <a:spcAft>
                <a:spcPts val="0"/>
              </a:spcAft>
              <a:buClr>
                <a:schemeClr val="accent3"/>
              </a:buClr>
              <a:buSzPts val="3600"/>
              <a:buNone/>
              <a:defRPr sz="3600">
                <a:solidFill>
                  <a:schemeClr val="accent3"/>
                </a:solidFill>
              </a:defRPr>
            </a:lvl8pPr>
            <a:lvl9pPr lvl="8" algn="ctr" rtl="0">
              <a:spcBef>
                <a:spcPts val="0"/>
              </a:spcBef>
              <a:spcAft>
                <a:spcPts val="0"/>
              </a:spcAft>
              <a:buClr>
                <a:schemeClr val="accent3"/>
              </a:buClr>
              <a:buSzPts val="3600"/>
              <a:buNone/>
              <a:defRPr sz="3600">
                <a:solidFill>
                  <a:schemeClr val="accent3"/>
                </a:solidFill>
              </a:defRPr>
            </a:lvl9pPr>
          </a:lstStyle>
          <a:p>
            <a:r>
              <a:t>xx%</a:t>
            </a:r>
          </a:p>
        </p:txBody>
      </p:sp>
      <p:sp>
        <p:nvSpPr>
          <p:cNvPr id="226" name="Google Shape;226;p38"/>
          <p:cNvSpPr txBox="1"/>
          <p:nvPr>
            <p:ph type="subTitle" idx="8"/>
          </p:nvPr>
        </p:nvSpPr>
        <p:spPr>
          <a:xfrm>
            <a:off x="6244409" y="2284756"/>
            <a:ext cx="1874400" cy="534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3"/>
              </a:buClr>
              <a:buSzPts val="1200"/>
              <a:buFont typeface="Livvic"/>
              <a:buNone/>
              <a:defRPr sz="1400">
                <a:latin typeface="Livvic"/>
                <a:ea typeface="Livvic"/>
                <a:cs typeface="Livvic"/>
                <a:sym typeface="Livvic"/>
              </a:defRPr>
            </a:lvl1pPr>
            <a:lvl2pPr lvl="1"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2pPr>
            <a:lvl3pPr lvl="2"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3pPr>
            <a:lvl4pPr lvl="3"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4pPr>
            <a:lvl5pPr lvl="4"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5pPr>
            <a:lvl6pPr lvl="5"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6pPr>
            <a:lvl7pPr lvl="6"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7pPr>
            <a:lvl8pPr lvl="7"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8pPr>
            <a:lvl9pPr lvl="8"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9pPr>
          </a:lstStyle>
          <a:p/>
        </p:txBody>
      </p:sp>
      <p:sp>
        <p:nvSpPr>
          <p:cNvPr id="227" name="Google Shape;227;p38"/>
          <p:cNvSpPr txBox="1"/>
          <p:nvPr>
            <p:ph type="subTitle" idx="9"/>
          </p:nvPr>
        </p:nvSpPr>
        <p:spPr>
          <a:xfrm>
            <a:off x="6499109" y="1994028"/>
            <a:ext cx="1365000" cy="2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000">
                <a:latin typeface="Redressed"/>
                <a:ea typeface="Redressed"/>
                <a:cs typeface="Redressed"/>
                <a:sym typeface="Redressed"/>
              </a:defRPr>
            </a:lvl1pPr>
            <a:lvl2pPr lvl="1" algn="ctr" rtl="0">
              <a:lnSpc>
                <a:spcPct val="100000"/>
              </a:lnSpc>
              <a:spcBef>
                <a:spcPts val="0"/>
              </a:spcBef>
              <a:spcAft>
                <a:spcPts val="0"/>
              </a:spcAft>
              <a:buNone/>
              <a:defRPr sz="2000">
                <a:latin typeface="Redressed"/>
                <a:ea typeface="Redressed"/>
                <a:cs typeface="Redressed"/>
                <a:sym typeface="Redressed"/>
              </a:defRPr>
            </a:lvl2pPr>
            <a:lvl3pPr lvl="2" algn="ctr" rtl="0">
              <a:lnSpc>
                <a:spcPct val="100000"/>
              </a:lnSpc>
              <a:spcBef>
                <a:spcPts val="0"/>
              </a:spcBef>
              <a:spcAft>
                <a:spcPts val="0"/>
              </a:spcAft>
              <a:buNone/>
              <a:defRPr sz="2000">
                <a:latin typeface="Redressed"/>
                <a:ea typeface="Redressed"/>
                <a:cs typeface="Redressed"/>
                <a:sym typeface="Redressed"/>
              </a:defRPr>
            </a:lvl3pPr>
            <a:lvl4pPr lvl="3" algn="ctr" rtl="0">
              <a:lnSpc>
                <a:spcPct val="100000"/>
              </a:lnSpc>
              <a:spcBef>
                <a:spcPts val="0"/>
              </a:spcBef>
              <a:spcAft>
                <a:spcPts val="0"/>
              </a:spcAft>
              <a:buNone/>
              <a:defRPr sz="2000">
                <a:latin typeface="Redressed"/>
                <a:ea typeface="Redressed"/>
                <a:cs typeface="Redressed"/>
                <a:sym typeface="Redressed"/>
              </a:defRPr>
            </a:lvl4pPr>
            <a:lvl5pPr lvl="4" algn="ctr" rtl="0">
              <a:lnSpc>
                <a:spcPct val="100000"/>
              </a:lnSpc>
              <a:spcBef>
                <a:spcPts val="0"/>
              </a:spcBef>
              <a:spcAft>
                <a:spcPts val="0"/>
              </a:spcAft>
              <a:buNone/>
              <a:defRPr sz="2000">
                <a:latin typeface="Redressed"/>
                <a:ea typeface="Redressed"/>
                <a:cs typeface="Redressed"/>
                <a:sym typeface="Redressed"/>
              </a:defRPr>
            </a:lvl5pPr>
            <a:lvl6pPr lvl="5" algn="ctr" rtl="0">
              <a:lnSpc>
                <a:spcPct val="100000"/>
              </a:lnSpc>
              <a:spcBef>
                <a:spcPts val="0"/>
              </a:spcBef>
              <a:spcAft>
                <a:spcPts val="0"/>
              </a:spcAft>
              <a:buNone/>
              <a:defRPr sz="2000">
                <a:latin typeface="Redressed"/>
                <a:ea typeface="Redressed"/>
                <a:cs typeface="Redressed"/>
                <a:sym typeface="Redressed"/>
              </a:defRPr>
            </a:lvl6pPr>
            <a:lvl7pPr lvl="6" algn="ctr" rtl="0">
              <a:lnSpc>
                <a:spcPct val="100000"/>
              </a:lnSpc>
              <a:spcBef>
                <a:spcPts val="0"/>
              </a:spcBef>
              <a:spcAft>
                <a:spcPts val="0"/>
              </a:spcAft>
              <a:buNone/>
              <a:defRPr sz="2000">
                <a:latin typeface="Redressed"/>
                <a:ea typeface="Redressed"/>
                <a:cs typeface="Redressed"/>
                <a:sym typeface="Redressed"/>
              </a:defRPr>
            </a:lvl7pPr>
            <a:lvl8pPr lvl="7" algn="ctr" rtl="0">
              <a:lnSpc>
                <a:spcPct val="100000"/>
              </a:lnSpc>
              <a:spcBef>
                <a:spcPts val="0"/>
              </a:spcBef>
              <a:spcAft>
                <a:spcPts val="0"/>
              </a:spcAft>
              <a:buNone/>
              <a:defRPr sz="2000">
                <a:latin typeface="Redressed"/>
                <a:ea typeface="Redressed"/>
                <a:cs typeface="Redressed"/>
                <a:sym typeface="Redressed"/>
              </a:defRPr>
            </a:lvl8pPr>
            <a:lvl9pPr lvl="8" algn="ctr" rtl="0">
              <a:lnSpc>
                <a:spcPct val="100000"/>
              </a:lnSpc>
              <a:spcBef>
                <a:spcPts val="0"/>
              </a:spcBef>
              <a:spcAft>
                <a:spcPts val="0"/>
              </a:spcAft>
              <a:buNone/>
              <a:defRPr sz="2000">
                <a:latin typeface="Redressed"/>
                <a:ea typeface="Redressed"/>
                <a:cs typeface="Redressed"/>
                <a:sym typeface="Redressed"/>
              </a:defRPr>
            </a:lvl9pPr>
          </a:lstStyle>
          <a:p/>
        </p:txBody>
      </p:sp>
      <p:sp>
        <p:nvSpPr>
          <p:cNvPr id="228" name="Google Shape;228;p38"/>
          <p:cNvSpPr txBox="1"/>
          <p:nvPr>
            <p:ph type="title" idx="13" hasCustomPrompt="1"/>
          </p:nvPr>
        </p:nvSpPr>
        <p:spPr>
          <a:xfrm>
            <a:off x="6499109" y="3049221"/>
            <a:ext cx="1365000" cy="374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3600"/>
              <a:buNone/>
              <a:defRPr sz="3600" b="0"/>
            </a:lvl1pPr>
            <a:lvl2pPr lvl="1" algn="ctr" rtl="0">
              <a:spcBef>
                <a:spcPts val="0"/>
              </a:spcBef>
              <a:spcAft>
                <a:spcPts val="0"/>
              </a:spcAft>
              <a:buClr>
                <a:schemeClr val="accent3"/>
              </a:buClr>
              <a:buSzPts val="3600"/>
              <a:buNone/>
              <a:defRPr sz="3600">
                <a:solidFill>
                  <a:schemeClr val="accent3"/>
                </a:solidFill>
              </a:defRPr>
            </a:lvl2pPr>
            <a:lvl3pPr lvl="2" algn="ctr" rtl="0">
              <a:spcBef>
                <a:spcPts val="0"/>
              </a:spcBef>
              <a:spcAft>
                <a:spcPts val="0"/>
              </a:spcAft>
              <a:buClr>
                <a:schemeClr val="accent3"/>
              </a:buClr>
              <a:buSzPts val="3600"/>
              <a:buNone/>
              <a:defRPr sz="3600">
                <a:solidFill>
                  <a:schemeClr val="accent3"/>
                </a:solidFill>
              </a:defRPr>
            </a:lvl3pPr>
            <a:lvl4pPr lvl="3" algn="ctr" rtl="0">
              <a:spcBef>
                <a:spcPts val="0"/>
              </a:spcBef>
              <a:spcAft>
                <a:spcPts val="0"/>
              </a:spcAft>
              <a:buClr>
                <a:schemeClr val="accent3"/>
              </a:buClr>
              <a:buSzPts val="3600"/>
              <a:buNone/>
              <a:defRPr sz="3600">
                <a:solidFill>
                  <a:schemeClr val="accent3"/>
                </a:solidFill>
              </a:defRPr>
            </a:lvl4pPr>
            <a:lvl5pPr lvl="4" algn="ctr" rtl="0">
              <a:spcBef>
                <a:spcPts val="0"/>
              </a:spcBef>
              <a:spcAft>
                <a:spcPts val="0"/>
              </a:spcAft>
              <a:buClr>
                <a:schemeClr val="accent3"/>
              </a:buClr>
              <a:buSzPts val="3600"/>
              <a:buNone/>
              <a:defRPr sz="3600">
                <a:solidFill>
                  <a:schemeClr val="accent3"/>
                </a:solidFill>
              </a:defRPr>
            </a:lvl5pPr>
            <a:lvl6pPr lvl="5" algn="ctr" rtl="0">
              <a:spcBef>
                <a:spcPts val="0"/>
              </a:spcBef>
              <a:spcAft>
                <a:spcPts val="0"/>
              </a:spcAft>
              <a:buClr>
                <a:schemeClr val="accent3"/>
              </a:buClr>
              <a:buSzPts val="3600"/>
              <a:buNone/>
              <a:defRPr sz="3600">
                <a:solidFill>
                  <a:schemeClr val="accent3"/>
                </a:solidFill>
              </a:defRPr>
            </a:lvl6pPr>
            <a:lvl7pPr lvl="6" algn="ctr" rtl="0">
              <a:spcBef>
                <a:spcPts val="0"/>
              </a:spcBef>
              <a:spcAft>
                <a:spcPts val="0"/>
              </a:spcAft>
              <a:buClr>
                <a:schemeClr val="accent3"/>
              </a:buClr>
              <a:buSzPts val="3600"/>
              <a:buNone/>
              <a:defRPr sz="3600">
                <a:solidFill>
                  <a:schemeClr val="accent3"/>
                </a:solidFill>
              </a:defRPr>
            </a:lvl7pPr>
            <a:lvl8pPr lvl="7" algn="ctr" rtl="0">
              <a:spcBef>
                <a:spcPts val="0"/>
              </a:spcBef>
              <a:spcAft>
                <a:spcPts val="0"/>
              </a:spcAft>
              <a:buClr>
                <a:schemeClr val="accent3"/>
              </a:buClr>
              <a:buSzPts val="3600"/>
              <a:buNone/>
              <a:defRPr sz="3600">
                <a:solidFill>
                  <a:schemeClr val="accent3"/>
                </a:solidFill>
              </a:defRPr>
            </a:lvl8pPr>
            <a:lvl9pPr lvl="8" algn="ctr" rtl="0">
              <a:spcBef>
                <a:spcPts val="0"/>
              </a:spcBef>
              <a:spcAft>
                <a:spcPts val="0"/>
              </a:spcAft>
              <a:buClr>
                <a:schemeClr val="accent3"/>
              </a:buClr>
              <a:buSzPts val="3600"/>
              <a:buNone/>
              <a:defRPr sz="3600">
                <a:solidFill>
                  <a:schemeClr val="accent3"/>
                </a:solidFill>
              </a:defRPr>
            </a:lvl9pPr>
          </a:lstStyle>
          <a:p>
            <a:r>
              <a:t>xx%</a:t>
            </a:r>
          </a:p>
        </p:txBody>
      </p:sp>
      <p:sp>
        <p:nvSpPr>
          <p:cNvPr id="229" name="Google Shape;229;p38"/>
          <p:cNvSpPr txBox="1"/>
          <p:nvPr>
            <p:ph type="subTitle" idx="14"/>
          </p:nvPr>
        </p:nvSpPr>
        <p:spPr>
          <a:xfrm>
            <a:off x="6244409" y="3858377"/>
            <a:ext cx="1874400" cy="534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3"/>
              </a:buClr>
              <a:buSzPts val="1200"/>
              <a:buFont typeface="Livvic"/>
              <a:buNone/>
              <a:defRPr sz="1400">
                <a:latin typeface="Livvic"/>
                <a:ea typeface="Livvic"/>
                <a:cs typeface="Livvic"/>
                <a:sym typeface="Livvic"/>
              </a:defRPr>
            </a:lvl1pPr>
            <a:lvl2pPr lvl="1"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2pPr>
            <a:lvl3pPr lvl="2"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3pPr>
            <a:lvl4pPr lvl="3"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4pPr>
            <a:lvl5pPr lvl="4"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5pPr>
            <a:lvl6pPr lvl="5"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6pPr>
            <a:lvl7pPr lvl="6"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7pPr>
            <a:lvl8pPr lvl="7"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8pPr>
            <a:lvl9pPr lvl="8"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9pPr>
          </a:lstStyle>
          <a:p/>
        </p:txBody>
      </p:sp>
      <p:sp>
        <p:nvSpPr>
          <p:cNvPr id="230" name="Google Shape;230;p38"/>
          <p:cNvSpPr txBox="1"/>
          <p:nvPr>
            <p:ph type="subTitle" idx="15"/>
          </p:nvPr>
        </p:nvSpPr>
        <p:spPr>
          <a:xfrm>
            <a:off x="6499109" y="3567648"/>
            <a:ext cx="1365000" cy="2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000">
                <a:latin typeface="Redressed"/>
                <a:ea typeface="Redressed"/>
                <a:cs typeface="Redressed"/>
                <a:sym typeface="Redressed"/>
              </a:defRPr>
            </a:lvl1pPr>
            <a:lvl2pPr lvl="1" algn="ctr" rtl="0">
              <a:lnSpc>
                <a:spcPct val="100000"/>
              </a:lnSpc>
              <a:spcBef>
                <a:spcPts val="0"/>
              </a:spcBef>
              <a:spcAft>
                <a:spcPts val="0"/>
              </a:spcAft>
              <a:buNone/>
              <a:defRPr sz="2000">
                <a:latin typeface="Redressed"/>
                <a:ea typeface="Redressed"/>
                <a:cs typeface="Redressed"/>
                <a:sym typeface="Redressed"/>
              </a:defRPr>
            </a:lvl2pPr>
            <a:lvl3pPr lvl="2" algn="ctr" rtl="0">
              <a:lnSpc>
                <a:spcPct val="100000"/>
              </a:lnSpc>
              <a:spcBef>
                <a:spcPts val="0"/>
              </a:spcBef>
              <a:spcAft>
                <a:spcPts val="0"/>
              </a:spcAft>
              <a:buNone/>
              <a:defRPr sz="2000">
                <a:latin typeface="Redressed"/>
                <a:ea typeface="Redressed"/>
                <a:cs typeface="Redressed"/>
                <a:sym typeface="Redressed"/>
              </a:defRPr>
            </a:lvl3pPr>
            <a:lvl4pPr lvl="3" algn="ctr" rtl="0">
              <a:lnSpc>
                <a:spcPct val="100000"/>
              </a:lnSpc>
              <a:spcBef>
                <a:spcPts val="0"/>
              </a:spcBef>
              <a:spcAft>
                <a:spcPts val="0"/>
              </a:spcAft>
              <a:buNone/>
              <a:defRPr sz="2000">
                <a:latin typeface="Redressed"/>
                <a:ea typeface="Redressed"/>
                <a:cs typeface="Redressed"/>
                <a:sym typeface="Redressed"/>
              </a:defRPr>
            </a:lvl4pPr>
            <a:lvl5pPr lvl="4" algn="ctr" rtl="0">
              <a:lnSpc>
                <a:spcPct val="100000"/>
              </a:lnSpc>
              <a:spcBef>
                <a:spcPts val="0"/>
              </a:spcBef>
              <a:spcAft>
                <a:spcPts val="0"/>
              </a:spcAft>
              <a:buNone/>
              <a:defRPr sz="2000">
                <a:latin typeface="Redressed"/>
                <a:ea typeface="Redressed"/>
                <a:cs typeface="Redressed"/>
                <a:sym typeface="Redressed"/>
              </a:defRPr>
            </a:lvl5pPr>
            <a:lvl6pPr lvl="5" algn="ctr" rtl="0">
              <a:lnSpc>
                <a:spcPct val="100000"/>
              </a:lnSpc>
              <a:spcBef>
                <a:spcPts val="0"/>
              </a:spcBef>
              <a:spcAft>
                <a:spcPts val="0"/>
              </a:spcAft>
              <a:buNone/>
              <a:defRPr sz="2000">
                <a:latin typeface="Redressed"/>
                <a:ea typeface="Redressed"/>
                <a:cs typeface="Redressed"/>
                <a:sym typeface="Redressed"/>
              </a:defRPr>
            </a:lvl6pPr>
            <a:lvl7pPr lvl="6" algn="ctr" rtl="0">
              <a:lnSpc>
                <a:spcPct val="100000"/>
              </a:lnSpc>
              <a:spcBef>
                <a:spcPts val="0"/>
              </a:spcBef>
              <a:spcAft>
                <a:spcPts val="0"/>
              </a:spcAft>
              <a:buNone/>
              <a:defRPr sz="2000">
                <a:latin typeface="Redressed"/>
                <a:ea typeface="Redressed"/>
                <a:cs typeface="Redressed"/>
                <a:sym typeface="Redressed"/>
              </a:defRPr>
            </a:lvl7pPr>
            <a:lvl8pPr lvl="7" algn="ctr" rtl="0">
              <a:lnSpc>
                <a:spcPct val="100000"/>
              </a:lnSpc>
              <a:spcBef>
                <a:spcPts val="0"/>
              </a:spcBef>
              <a:spcAft>
                <a:spcPts val="0"/>
              </a:spcAft>
              <a:buNone/>
              <a:defRPr sz="2000">
                <a:latin typeface="Redressed"/>
                <a:ea typeface="Redressed"/>
                <a:cs typeface="Redressed"/>
                <a:sym typeface="Redressed"/>
              </a:defRPr>
            </a:lvl8pPr>
            <a:lvl9pPr lvl="8" algn="ctr" rtl="0">
              <a:lnSpc>
                <a:spcPct val="100000"/>
              </a:lnSpc>
              <a:spcBef>
                <a:spcPts val="0"/>
              </a:spcBef>
              <a:spcAft>
                <a:spcPts val="0"/>
              </a:spcAft>
              <a:buNone/>
              <a:defRPr sz="2000">
                <a:latin typeface="Redressed"/>
                <a:ea typeface="Redressed"/>
                <a:cs typeface="Redressed"/>
                <a:sym typeface="Redressed"/>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Numbers and text 1">
  <p:cSld name="CUSTOM_14_1_1">
    <p:spTree>
      <p:nvGrpSpPr>
        <p:cNvPr id="231" name="Shape 231"/>
        <p:cNvGrpSpPr/>
        <p:nvPr/>
      </p:nvGrpSpPr>
      <p:grpSpPr>
        <a:xfrm>
          <a:off x="0" y="0"/>
          <a:ext cx="0" cy="0"/>
          <a:chOff x="0" y="0"/>
          <a:chExt cx="0" cy="0"/>
        </a:xfrm>
      </p:grpSpPr>
      <p:sp>
        <p:nvSpPr>
          <p:cNvPr id="232" name="Google Shape;232;p39"/>
          <p:cNvSpPr txBox="1"/>
          <p:nvPr>
            <p:ph type="title" hasCustomPrompt="1"/>
          </p:nvPr>
        </p:nvSpPr>
        <p:spPr>
          <a:xfrm>
            <a:off x="3064063" y="2071812"/>
            <a:ext cx="1536000" cy="896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3600"/>
              <a:buNone/>
              <a:defRPr sz="5200" b="0"/>
            </a:lvl1pPr>
            <a:lvl2pPr lvl="1" algn="ctr" rtl="0">
              <a:spcBef>
                <a:spcPts val="0"/>
              </a:spcBef>
              <a:spcAft>
                <a:spcPts val="0"/>
              </a:spcAft>
              <a:buClr>
                <a:schemeClr val="accent3"/>
              </a:buClr>
              <a:buSzPts val="3600"/>
              <a:buNone/>
              <a:defRPr sz="3600">
                <a:solidFill>
                  <a:schemeClr val="accent3"/>
                </a:solidFill>
              </a:defRPr>
            </a:lvl2pPr>
            <a:lvl3pPr lvl="2" algn="ctr" rtl="0">
              <a:spcBef>
                <a:spcPts val="0"/>
              </a:spcBef>
              <a:spcAft>
                <a:spcPts val="0"/>
              </a:spcAft>
              <a:buClr>
                <a:schemeClr val="accent3"/>
              </a:buClr>
              <a:buSzPts val="3600"/>
              <a:buNone/>
              <a:defRPr sz="3600">
                <a:solidFill>
                  <a:schemeClr val="accent3"/>
                </a:solidFill>
              </a:defRPr>
            </a:lvl3pPr>
            <a:lvl4pPr lvl="3" algn="ctr" rtl="0">
              <a:spcBef>
                <a:spcPts val="0"/>
              </a:spcBef>
              <a:spcAft>
                <a:spcPts val="0"/>
              </a:spcAft>
              <a:buClr>
                <a:schemeClr val="accent3"/>
              </a:buClr>
              <a:buSzPts val="3600"/>
              <a:buNone/>
              <a:defRPr sz="3600">
                <a:solidFill>
                  <a:schemeClr val="accent3"/>
                </a:solidFill>
              </a:defRPr>
            </a:lvl4pPr>
            <a:lvl5pPr lvl="4" algn="ctr" rtl="0">
              <a:spcBef>
                <a:spcPts val="0"/>
              </a:spcBef>
              <a:spcAft>
                <a:spcPts val="0"/>
              </a:spcAft>
              <a:buClr>
                <a:schemeClr val="accent3"/>
              </a:buClr>
              <a:buSzPts val="3600"/>
              <a:buNone/>
              <a:defRPr sz="3600">
                <a:solidFill>
                  <a:schemeClr val="accent3"/>
                </a:solidFill>
              </a:defRPr>
            </a:lvl5pPr>
            <a:lvl6pPr lvl="5" algn="ctr" rtl="0">
              <a:spcBef>
                <a:spcPts val="0"/>
              </a:spcBef>
              <a:spcAft>
                <a:spcPts val="0"/>
              </a:spcAft>
              <a:buClr>
                <a:schemeClr val="accent3"/>
              </a:buClr>
              <a:buSzPts val="3600"/>
              <a:buNone/>
              <a:defRPr sz="3600">
                <a:solidFill>
                  <a:schemeClr val="accent3"/>
                </a:solidFill>
              </a:defRPr>
            </a:lvl6pPr>
            <a:lvl7pPr lvl="6" algn="ctr" rtl="0">
              <a:spcBef>
                <a:spcPts val="0"/>
              </a:spcBef>
              <a:spcAft>
                <a:spcPts val="0"/>
              </a:spcAft>
              <a:buClr>
                <a:schemeClr val="accent3"/>
              </a:buClr>
              <a:buSzPts val="3600"/>
              <a:buNone/>
              <a:defRPr sz="3600">
                <a:solidFill>
                  <a:schemeClr val="accent3"/>
                </a:solidFill>
              </a:defRPr>
            </a:lvl7pPr>
            <a:lvl8pPr lvl="7" algn="ctr" rtl="0">
              <a:spcBef>
                <a:spcPts val="0"/>
              </a:spcBef>
              <a:spcAft>
                <a:spcPts val="0"/>
              </a:spcAft>
              <a:buClr>
                <a:schemeClr val="accent3"/>
              </a:buClr>
              <a:buSzPts val="3600"/>
              <a:buNone/>
              <a:defRPr sz="3600">
                <a:solidFill>
                  <a:schemeClr val="accent3"/>
                </a:solidFill>
              </a:defRPr>
            </a:lvl8pPr>
            <a:lvl9pPr lvl="8" algn="ctr" rtl="0">
              <a:spcBef>
                <a:spcPts val="0"/>
              </a:spcBef>
              <a:spcAft>
                <a:spcPts val="0"/>
              </a:spcAft>
              <a:buClr>
                <a:schemeClr val="accent3"/>
              </a:buClr>
              <a:buSzPts val="3600"/>
              <a:buNone/>
              <a:defRPr sz="3600">
                <a:solidFill>
                  <a:schemeClr val="accent3"/>
                </a:solidFill>
              </a:defRPr>
            </a:lvl9pPr>
          </a:lstStyle>
          <a:p>
            <a:r>
              <a:t>xx%</a:t>
            </a:r>
          </a:p>
        </p:txBody>
      </p:sp>
      <p:sp>
        <p:nvSpPr>
          <p:cNvPr id="233" name="Google Shape;233;p39"/>
          <p:cNvSpPr txBox="1"/>
          <p:nvPr>
            <p:ph type="subTitle" idx="1"/>
          </p:nvPr>
        </p:nvSpPr>
        <p:spPr>
          <a:xfrm>
            <a:off x="4877263" y="2647636"/>
            <a:ext cx="3244500" cy="39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200"/>
              <a:buFont typeface="Livvic"/>
              <a:buNone/>
              <a:defRPr sz="1400">
                <a:latin typeface="Livvic"/>
                <a:ea typeface="Livvic"/>
                <a:cs typeface="Livvic"/>
                <a:sym typeface="Livvic"/>
              </a:defRPr>
            </a:lvl1pPr>
            <a:lvl2pPr lvl="1"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2pPr>
            <a:lvl3pPr lvl="2"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3pPr>
            <a:lvl4pPr lvl="3"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4pPr>
            <a:lvl5pPr lvl="4"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5pPr>
            <a:lvl6pPr lvl="5"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6pPr>
            <a:lvl7pPr lvl="6"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7pPr>
            <a:lvl8pPr lvl="7"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8pPr>
            <a:lvl9pPr lvl="8"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9pPr>
          </a:lstStyle>
          <a:p/>
        </p:txBody>
      </p:sp>
      <p:sp>
        <p:nvSpPr>
          <p:cNvPr id="234" name="Google Shape;234;p39"/>
          <p:cNvSpPr txBox="1"/>
          <p:nvPr>
            <p:ph type="subTitle" idx="2"/>
          </p:nvPr>
        </p:nvSpPr>
        <p:spPr>
          <a:xfrm>
            <a:off x="4877263" y="1290085"/>
            <a:ext cx="3244500" cy="39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200"/>
              <a:buFont typeface="Livvic"/>
              <a:buNone/>
              <a:defRPr sz="1400">
                <a:latin typeface="Livvic"/>
                <a:ea typeface="Livvic"/>
                <a:cs typeface="Livvic"/>
                <a:sym typeface="Livvic"/>
              </a:defRPr>
            </a:lvl1pPr>
            <a:lvl2pPr lvl="1"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2pPr>
            <a:lvl3pPr lvl="2"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3pPr>
            <a:lvl4pPr lvl="3"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4pPr>
            <a:lvl5pPr lvl="4"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5pPr>
            <a:lvl6pPr lvl="5"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6pPr>
            <a:lvl7pPr lvl="6"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7pPr>
            <a:lvl8pPr lvl="7"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8pPr>
            <a:lvl9pPr lvl="8"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9pPr>
          </a:lstStyle>
          <a:p/>
        </p:txBody>
      </p:sp>
      <p:sp>
        <p:nvSpPr>
          <p:cNvPr id="235" name="Google Shape;235;p39"/>
          <p:cNvSpPr txBox="1"/>
          <p:nvPr>
            <p:ph type="title" idx="3" hasCustomPrompt="1"/>
          </p:nvPr>
        </p:nvSpPr>
        <p:spPr>
          <a:xfrm>
            <a:off x="3064063" y="714288"/>
            <a:ext cx="1536000" cy="896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3600"/>
              <a:buNone/>
              <a:defRPr sz="5200" b="0"/>
            </a:lvl1pPr>
            <a:lvl2pPr lvl="1" algn="ctr" rtl="0">
              <a:spcBef>
                <a:spcPts val="0"/>
              </a:spcBef>
              <a:spcAft>
                <a:spcPts val="0"/>
              </a:spcAft>
              <a:buClr>
                <a:schemeClr val="accent3"/>
              </a:buClr>
              <a:buSzPts val="3600"/>
              <a:buNone/>
              <a:defRPr sz="3600">
                <a:solidFill>
                  <a:schemeClr val="accent3"/>
                </a:solidFill>
              </a:defRPr>
            </a:lvl2pPr>
            <a:lvl3pPr lvl="2" algn="ctr" rtl="0">
              <a:spcBef>
                <a:spcPts val="0"/>
              </a:spcBef>
              <a:spcAft>
                <a:spcPts val="0"/>
              </a:spcAft>
              <a:buClr>
                <a:schemeClr val="accent3"/>
              </a:buClr>
              <a:buSzPts val="3600"/>
              <a:buNone/>
              <a:defRPr sz="3600">
                <a:solidFill>
                  <a:schemeClr val="accent3"/>
                </a:solidFill>
              </a:defRPr>
            </a:lvl3pPr>
            <a:lvl4pPr lvl="3" algn="ctr" rtl="0">
              <a:spcBef>
                <a:spcPts val="0"/>
              </a:spcBef>
              <a:spcAft>
                <a:spcPts val="0"/>
              </a:spcAft>
              <a:buClr>
                <a:schemeClr val="accent3"/>
              </a:buClr>
              <a:buSzPts val="3600"/>
              <a:buNone/>
              <a:defRPr sz="3600">
                <a:solidFill>
                  <a:schemeClr val="accent3"/>
                </a:solidFill>
              </a:defRPr>
            </a:lvl4pPr>
            <a:lvl5pPr lvl="4" algn="ctr" rtl="0">
              <a:spcBef>
                <a:spcPts val="0"/>
              </a:spcBef>
              <a:spcAft>
                <a:spcPts val="0"/>
              </a:spcAft>
              <a:buClr>
                <a:schemeClr val="accent3"/>
              </a:buClr>
              <a:buSzPts val="3600"/>
              <a:buNone/>
              <a:defRPr sz="3600">
                <a:solidFill>
                  <a:schemeClr val="accent3"/>
                </a:solidFill>
              </a:defRPr>
            </a:lvl5pPr>
            <a:lvl6pPr lvl="5" algn="ctr" rtl="0">
              <a:spcBef>
                <a:spcPts val="0"/>
              </a:spcBef>
              <a:spcAft>
                <a:spcPts val="0"/>
              </a:spcAft>
              <a:buClr>
                <a:schemeClr val="accent3"/>
              </a:buClr>
              <a:buSzPts val="3600"/>
              <a:buNone/>
              <a:defRPr sz="3600">
                <a:solidFill>
                  <a:schemeClr val="accent3"/>
                </a:solidFill>
              </a:defRPr>
            </a:lvl6pPr>
            <a:lvl7pPr lvl="6" algn="ctr" rtl="0">
              <a:spcBef>
                <a:spcPts val="0"/>
              </a:spcBef>
              <a:spcAft>
                <a:spcPts val="0"/>
              </a:spcAft>
              <a:buClr>
                <a:schemeClr val="accent3"/>
              </a:buClr>
              <a:buSzPts val="3600"/>
              <a:buNone/>
              <a:defRPr sz="3600">
                <a:solidFill>
                  <a:schemeClr val="accent3"/>
                </a:solidFill>
              </a:defRPr>
            </a:lvl7pPr>
            <a:lvl8pPr lvl="7" algn="ctr" rtl="0">
              <a:spcBef>
                <a:spcPts val="0"/>
              </a:spcBef>
              <a:spcAft>
                <a:spcPts val="0"/>
              </a:spcAft>
              <a:buClr>
                <a:schemeClr val="accent3"/>
              </a:buClr>
              <a:buSzPts val="3600"/>
              <a:buNone/>
              <a:defRPr sz="3600">
                <a:solidFill>
                  <a:schemeClr val="accent3"/>
                </a:solidFill>
              </a:defRPr>
            </a:lvl8pPr>
            <a:lvl9pPr lvl="8" algn="ctr" rtl="0">
              <a:spcBef>
                <a:spcPts val="0"/>
              </a:spcBef>
              <a:spcAft>
                <a:spcPts val="0"/>
              </a:spcAft>
              <a:buClr>
                <a:schemeClr val="accent3"/>
              </a:buClr>
              <a:buSzPts val="3600"/>
              <a:buNone/>
              <a:defRPr sz="3600">
                <a:solidFill>
                  <a:schemeClr val="accent3"/>
                </a:solidFill>
              </a:defRPr>
            </a:lvl9pPr>
          </a:lstStyle>
          <a:p>
            <a:r>
              <a:t>xx%</a:t>
            </a:r>
          </a:p>
        </p:txBody>
      </p:sp>
      <p:sp>
        <p:nvSpPr>
          <p:cNvPr id="236" name="Google Shape;236;p39"/>
          <p:cNvSpPr txBox="1"/>
          <p:nvPr>
            <p:ph type="title" idx="4" hasCustomPrompt="1"/>
          </p:nvPr>
        </p:nvSpPr>
        <p:spPr>
          <a:xfrm>
            <a:off x="3064063" y="3456838"/>
            <a:ext cx="1536000" cy="896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3600"/>
              <a:buNone/>
              <a:defRPr sz="5200" b="0"/>
            </a:lvl1pPr>
            <a:lvl2pPr lvl="1" algn="ctr" rtl="0">
              <a:spcBef>
                <a:spcPts val="0"/>
              </a:spcBef>
              <a:spcAft>
                <a:spcPts val="0"/>
              </a:spcAft>
              <a:buClr>
                <a:schemeClr val="accent3"/>
              </a:buClr>
              <a:buSzPts val="3600"/>
              <a:buNone/>
              <a:defRPr sz="3600">
                <a:solidFill>
                  <a:schemeClr val="accent3"/>
                </a:solidFill>
              </a:defRPr>
            </a:lvl2pPr>
            <a:lvl3pPr lvl="2" algn="ctr" rtl="0">
              <a:spcBef>
                <a:spcPts val="0"/>
              </a:spcBef>
              <a:spcAft>
                <a:spcPts val="0"/>
              </a:spcAft>
              <a:buClr>
                <a:schemeClr val="accent3"/>
              </a:buClr>
              <a:buSzPts val="3600"/>
              <a:buNone/>
              <a:defRPr sz="3600">
                <a:solidFill>
                  <a:schemeClr val="accent3"/>
                </a:solidFill>
              </a:defRPr>
            </a:lvl3pPr>
            <a:lvl4pPr lvl="3" algn="ctr" rtl="0">
              <a:spcBef>
                <a:spcPts val="0"/>
              </a:spcBef>
              <a:spcAft>
                <a:spcPts val="0"/>
              </a:spcAft>
              <a:buClr>
                <a:schemeClr val="accent3"/>
              </a:buClr>
              <a:buSzPts val="3600"/>
              <a:buNone/>
              <a:defRPr sz="3600">
                <a:solidFill>
                  <a:schemeClr val="accent3"/>
                </a:solidFill>
              </a:defRPr>
            </a:lvl4pPr>
            <a:lvl5pPr lvl="4" algn="ctr" rtl="0">
              <a:spcBef>
                <a:spcPts val="0"/>
              </a:spcBef>
              <a:spcAft>
                <a:spcPts val="0"/>
              </a:spcAft>
              <a:buClr>
                <a:schemeClr val="accent3"/>
              </a:buClr>
              <a:buSzPts val="3600"/>
              <a:buNone/>
              <a:defRPr sz="3600">
                <a:solidFill>
                  <a:schemeClr val="accent3"/>
                </a:solidFill>
              </a:defRPr>
            </a:lvl5pPr>
            <a:lvl6pPr lvl="5" algn="ctr" rtl="0">
              <a:spcBef>
                <a:spcPts val="0"/>
              </a:spcBef>
              <a:spcAft>
                <a:spcPts val="0"/>
              </a:spcAft>
              <a:buClr>
                <a:schemeClr val="accent3"/>
              </a:buClr>
              <a:buSzPts val="3600"/>
              <a:buNone/>
              <a:defRPr sz="3600">
                <a:solidFill>
                  <a:schemeClr val="accent3"/>
                </a:solidFill>
              </a:defRPr>
            </a:lvl6pPr>
            <a:lvl7pPr lvl="6" algn="ctr" rtl="0">
              <a:spcBef>
                <a:spcPts val="0"/>
              </a:spcBef>
              <a:spcAft>
                <a:spcPts val="0"/>
              </a:spcAft>
              <a:buClr>
                <a:schemeClr val="accent3"/>
              </a:buClr>
              <a:buSzPts val="3600"/>
              <a:buNone/>
              <a:defRPr sz="3600">
                <a:solidFill>
                  <a:schemeClr val="accent3"/>
                </a:solidFill>
              </a:defRPr>
            </a:lvl7pPr>
            <a:lvl8pPr lvl="7" algn="ctr" rtl="0">
              <a:spcBef>
                <a:spcPts val="0"/>
              </a:spcBef>
              <a:spcAft>
                <a:spcPts val="0"/>
              </a:spcAft>
              <a:buClr>
                <a:schemeClr val="accent3"/>
              </a:buClr>
              <a:buSzPts val="3600"/>
              <a:buNone/>
              <a:defRPr sz="3600">
                <a:solidFill>
                  <a:schemeClr val="accent3"/>
                </a:solidFill>
              </a:defRPr>
            </a:lvl8pPr>
            <a:lvl9pPr lvl="8" algn="ctr" rtl="0">
              <a:spcBef>
                <a:spcPts val="0"/>
              </a:spcBef>
              <a:spcAft>
                <a:spcPts val="0"/>
              </a:spcAft>
              <a:buClr>
                <a:schemeClr val="accent3"/>
              </a:buClr>
              <a:buSzPts val="3600"/>
              <a:buNone/>
              <a:defRPr sz="3600">
                <a:solidFill>
                  <a:schemeClr val="accent3"/>
                </a:solidFill>
              </a:defRPr>
            </a:lvl9pPr>
          </a:lstStyle>
          <a:p>
            <a:r>
              <a:t>xx%</a:t>
            </a:r>
          </a:p>
        </p:txBody>
      </p:sp>
      <p:sp>
        <p:nvSpPr>
          <p:cNvPr id="237" name="Google Shape;237;p39"/>
          <p:cNvSpPr txBox="1"/>
          <p:nvPr>
            <p:ph type="subTitle" idx="5"/>
          </p:nvPr>
        </p:nvSpPr>
        <p:spPr>
          <a:xfrm>
            <a:off x="4877263" y="4032613"/>
            <a:ext cx="3244500" cy="39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200"/>
              <a:buFont typeface="Livvic"/>
              <a:buNone/>
              <a:defRPr sz="1400">
                <a:latin typeface="Livvic"/>
                <a:ea typeface="Livvic"/>
                <a:cs typeface="Livvic"/>
                <a:sym typeface="Livvic"/>
              </a:defRPr>
            </a:lvl1pPr>
            <a:lvl2pPr lvl="1"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2pPr>
            <a:lvl3pPr lvl="2"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3pPr>
            <a:lvl4pPr lvl="3"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4pPr>
            <a:lvl5pPr lvl="4"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5pPr>
            <a:lvl6pPr lvl="5"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6pPr>
            <a:lvl7pPr lvl="6"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7pPr>
            <a:lvl8pPr lvl="7"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8pPr>
            <a:lvl9pPr lvl="8"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9pPr>
          </a:lstStyle>
          <a:p/>
        </p:txBody>
      </p:sp>
      <p:sp>
        <p:nvSpPr>
          <p:cNvPr id="238" name="Google Shape;238;p39"/>
          <p:cNvSpPr txBox="1"/>
          <p:nvPr>
            <p:ph type="subTitle" idx="6"/>
          </p:nvPr>
        </p:nvSpPr>
        <p:spPr>
          <a:xfrm>
            <a:off x="4877263" y="790413"/>
            <a:ext cx="3244500" cy="44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3000">
                <a:latin typeface="Redressed"/>
                <a:ea typeface="Redressed"/>
                <a:cs typeface="Redressed"/>
                <a:sym typeface="Redressed"/>
              </a:defRPr>
            </a:lvl1pPr>
            <a:lvl2pPr lvl="1" rtl="0">
              <a:lnSpc>
                <a:spcPct val="100000"/>
              </a:lnSpc>
              <a:spcBef>
                <a:spcPts val="0"/>
              </a:spcBef>
              <a:spcAft>
                <a:spcPts val="0"/>
              </a:spcAft>
              <a:buNone/>
              <a:defRPr sz="3000">
                <a:latin typeface="Redressed"/>
                <a:ea typeface="Redressed"/>
                <a:cs typeface="Redressed"/>
                <a:sym typeface="Redressed"/>
              </a:defRPr>
            </a:lvl2pPr>
            <a:lvl3pPr lvl="2" rtl="0">
              <a:lnSpc>
                <a:spcPct val="100000"/>
              </a:lnSpc>
              <a:spcBef>
                <a:spcPts val="0"/>
              </a:spcBef>
              <a:spcAft>
                <a:spcPts val="0"/>
              </a:spcAft>
              <a:buNone/>
              <a:defRPr sz="3000">
                <a:latin typeface="Redressed"/>
                <a:ea typeface="Redressed"/>
                <a:cs typeface="Redressed"/>
                <a:sym typeface="Redressed"/>
              </a:defRPr>
            </a:lvl3pPr>
            <a:lvl4pPr lvl="3" rtl="0">
              <a:lnSpc>
                <a:spcPct val="100000"/>
              </a:lnSpc>
              <a:spcBef>
                <a:spcPts val="0"/>
              </a:spcBef>
              <a:spcAft>
                <a:spcPts val="0"/>
              </a:spcAft>
              <a:buNone/>
              <a:defRPr sz="3000">
                <a:latin typeface="Redressed"/>
                <a:ea typeface="Redressed"/>
                <a:cs typeface="Redressed"/>
                <a:sym typeface="Redressed"/>
              </a:defRPr>
            </a:lvl4pPr>
            <a:lvl5pPr lvl="4" rtl="0">
              <a:lnSpc>
                <a:spcPct val="100000"/>
              </a:lnSpc>
              <a:spcBef>
                <a:spcPts val="0"/>
              </a:spcBef>
              <a:spcAft>
                <a:spcPts val="0"/>
              </a:spcAft>
              <a:buNone/>
              <a:defRPr sz="3000">
                <a:latin typeface="Redressed"/>
                <a:ea typeface="Redressed"/>
                <a:cs typeface="Redressed"/>
                <a:sym typeface="Redressed"/>
              </a:defRPr>
            </a:lvl5pPr>
            <a:lvl6pPr lvl="5" rtl="0">
              <a:lnSpc>
                <a:spcPct val="100000"/>
              </a:lnSpc>
              <a:spcBef>
                <a:spcPts val="0"/>
              </a:spcBef>
              <a:spcAft>
                <a:spcPts val="0"/>
              </a:spcAft>
              <a:buNone/>
              <a:defRPr sz="3000">
                <a:latin typeface="Redressed"/>
                <a:ea typeface="Redressed"/>
                <a:cs typeface="Redressed"/>
                <a:sym typeface="Redressed"/>
              </a:defRPr>
            </a:lvl6pPr>
            <a:lvl7pPr lvl="6" rtl="0">
              <a:lnSpc>
                <a:spcPct val="100000"/>
              </a:lnSpc>
              <a:spcBef>
                <a:spcPts val="0"/>
              </a:spcBef>
              <a:spcAft>
                <a:spcPts val="0"/>
              </a:spcAft>
              <a:buNone/>
              <a:defRPr sz="3000">
                <a:latin typeface="Redressed"/>
                <a:ea typeface="Redressed"/>
                <a:cs typeface="Redressed"/>
                <a:sym typeface="Redressed"/>
              </a:defRPr>
            </a:lvl7pPr>
            <a:lvl8pPr lvl="7" rtl="0">
              <a:lnSpc>
                <a:spcPct val="100000"/>
              </a:lnSpc>
              <a:spcBef>
                <a:spcPts val="0"/>
              </a:spcBef>
              <a:spcAft>
                <a:spcPts val="0"/>
              </a:spcAft>
              <a:buNone/>
              <a:defRPr sz="3000">
                <a:latin typeface="Redressed"/>
                <a:ea typeface="Redressed"/>
                <a:cs typeface="Redressed"/>
                <a:sym typeface="Redressed"/>
              </a:defRPr>
            </a:lvl8pPr>
            <a:lvl9pPr lvl="8" rtl="0">
              <a:lnSpc>
                <a:spcPct val="100000"/>
              </a:lnSpc>
              <a:spcBef>
                <a:spcPts val="0"/>
              </a:spcBef>
              <a:spcAft>
                <a:spcPts val="0"/>
              </a:spcAft>
              <a:buNone/>
              <a:defRPr sz="3000">
                <a:latin typeface="Redressed"/>
                <a:ea typeface="Redressed"/>
                <a:cs typeface="Redressed"/>
                <a:sym typeface="Redressed"/>
              </a:defRPr>
            </a:lvl9pPr>
          </a:lstStyle>
          <a:p/>
        </p:txBody>
      </p:sp>
      <p:sp>
        <p:nvSpPr>
          <p:cNvPr id="239" name="Google Shape;239;p39"/>
          <p:cNvSpPr txBox="1"/>
          <p:nvPr>
            <p:ph type="subTitle" idx="7"/>
          </p:nvPr>
        </p:nvSpPr>
        <p:spPr>
          <a:xfrm>
            <a:off x="4877263" y="3532946"/>
            <a:ext cx="3244500" cy="44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3000">
                <a:latin typeface="Redressed"/>
                <a:ea typeface="Redressed"/>
                <a:cs typeface="Redressed"/>
                <a:sym typeface="Redressed"/>
              </a:defRPr>
            </a:lvl1pPr>
            <a:lvl2pPr lvl="1" rtl="0">
              <a:lnSpc>
                <a:spcPct val="100000"/>
              </a:lnSpc>
              <a:spcBef>
                <a:spcPts val="0"/>
              </a:spcBef>
              <a:spcAft>
                <a:spcPts val="0"/>
              </a:spcAft>
              <a:buNone/>
              <a:defRPr sz="3000">
                <a:latin typeface="Redressed"/>
                <a:ea typeface="Redressed"/>
                <a:cs typeface="Redressed"/>
                <a:sym typeface="Redressed"/>
              </a:defRPr>
            </a:lvl2pPr>
            <a:lvl3pPr lvl="2" rtl="0">
              <a:lnSpc>
                <a:spcPct val="100000"/>
              </a:lnSpc>
              <a:spcBef>
                <a:spcPts val="0"/>
              </a:spcBef>
              <a:spcAft>
                <a:spcPts val="0"/>
              </a:spcAft>
              <a:buNone/>
              <a:defRPr sz="3000">
                <a:latin typeface="Redressed"/>
                <a:ea typeface="Redressed"/>
                <a:cs typeface="Redressed"/>
                <a:sym typeface="Redressed"/>
              </a:defRPr>
            </a:lvl3pPr>
            <a:lvl4pPr lvl="3" rtl="0">
              <a:lnSpc>
                <a:spcPct val="100000"/>
              </a:lnSpc>
              <a:spcBef>
                <a:spcPts val="0"/>
              </a:spcBef>
              <a:spcAft>
                <a:spcPts val="0"/>
              </a:spcAft>
              <a:buNone/>
              <a:defRPr sz="3000">
                <a:latin typeface="Redressed"/>
                <a:ea typeface="Redressed"/>
                <a:cs typeface="Redressed"/>
                <a:sym typeface="Redressed"/>
              </a:defRPr>
            </a:lvl4pPr>
            <a:lvl5pPr lvl="4" rtl="0">
              <a:lnSpc>
                <a:spcPct val="100000"/>
              </a:lnSpc>
              <a:spcBef>
                <a:spcPts val="0"/>
              </a:spcBef>
              <a:spcAft>
                <a:spcPts val="0"/>
              </a:spcAft>
              <a:buNone/>
              <a:defRPr sz="3000">
                <a:latin typeface="Redressed"/>
                <a:ea typeface="Redressed"/>
                <a:cs typeface="Redressed"/>
                <a:sym typeface="Redressed"/>
              </a:defRPr>
            </a:lvl5pPr>
            <a:lvl6pPr lvl="5" rtl="0">
              <a:lnSpc>
                <a:spcPct val="100000"/>
              </a:lnSpc>
              <a:spcBef>
                <a:spcPts val="0"/>
              </a:spcBef>
              <a:spcAft>
                <a:spcPts val="0"/>
              </a:spcAft>
              <a:buNone/>
              <a:defRPr sz="3000">
                <a:latin typeface="Redressed"/>
                <a:ea typeface="Redressed"/>
                <a:cs typeface="Redressed"/>
                <a:sym typeface="Redressed"/>
              </a:defRPr>
            </a:lvl6pPr>
            <a:lvl7pPr lvl="6" rtl="0">
              <a:lnSpc>
                <a:spcPct val="100000"/>
              </a:lnSpc>
              <a:spcBef>
                <a:spcPts val="0"/>
              </a:spcBef>
              <a:spcAft>
                <a:spcPts val="0"/>
              </a:spcAft>
              <a:buNone/>
              <a:defRPr sz="3000">
                <a:latin typeface="Redressed"/>
                <a:ea typeface="Redressed"/>
                <a:cs typeface="Redressed"/>
                <a:sym typeface="Redressed"/>
              </a:defRPr>
            </a:lvl7pPr>
            <a:lvl8pPr lvl="7" rtl="0">
              <a:lnSpc>
                <a:spcPct val="100000"/>
              </a:lnSpc>
              <a:spcBef>
                <a:spcPts val="0"/>
              </a:spcBef>
              <a:spcAft>
                <a:spcPts val="0"/>
              </a:spcAft>
              <a:buNone/>
              <a:defRPr sz="3000">
                <a:latin typeface="Redressed"/>
                <a:ea typeface="Redressed"/>
                <a:cs typeface="Redressed"/>
                <a:sym typeface="Redressed"/>
              </a:defRPr>
            </a:lvl8pPr>
            <a:lvl9pPr lvl="8" rtl="0">
              <a:lnSpc>
                <a:spcPct val="100000"/>
              </a:lnSpc>
              <a:spcBef>
                <a:spcPts val="0"/>
              </a:spcBef>
              <a:spcAft>
                <a:spcPts val="0"/>
              </a:spcAft>
              <a:buNone/>
              <a:defRPr sz="3000">
                <a:latin typeface="Redressed"/>
                <a:ea typeface="Redressed"/>
                <a:cs typeface="Redressed"/>
                <a:sym typeface="Redressed"/>
              </a:defRPr>
            </a:lvl9pPr>
          </a:lstStyle>
          <a:p/>
        </p:txBody>
      </p:sp>
      <p:sp>
        <p:nvSpPr>
          <p:cNvPr id="240" name="Google Shape;240;p39"/>
          <p:cNvSpPr txBox="1"/>
          <p:nvPr>
            <p:ph type="subTitle" idx="8"/>
          </p:nvPr>
        </p:nvSpPr>
        <p:spPr>
          <a:xfrm>
            <a:off x="4877263" y="2147968"/>
            <a:ext cx="3244500" cy="44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3000">
                <a:latin typeface="Redressed"/>
                <a:ea typeface="Redressed"/>
                <a:cs typeface="Redressed"/>
                <a:sym typeface="Redressed"/>
              </a:defRPr>
            </a:lvl1pPr>
            <a:lvl2pPr lvl="1" rtl="0">
              <a:lnSpc>
                <a:spcPct val="100000"/>
              </a:lnSpc>
              <a:spcBef>
                <a:spcPts val="0"/>
              </a:spcBef>
              <a:spcAft>
                <a:spcPts val="0"/>
              </a:spcAft>
              <a:buNone/>
              <a:defRPr sz="3000">
                <a:latin typeface="Redressed"/>
                <a:ea typeface="Redressed"/>
                <a:cs typeface="Redressed"/>
                <a:sym typeface="Redressed"/>
              </a:defRPr>
            </a:lvl2pPr>
            <a:lvl3pPr lvl="2" rtl="0">
              <a:lnSpc>
                <a:spcPct val="100000"/>
              </a:lnSpc>
              <a:spcBef>
                <a:spcPts val="0"/>
              </a:spcBef>
              <a:spcAft>
                <a:spcPts val="0"/>
              </a:spcAft>
              <a:buNone/>
              <a:defRPr sz="3000">
                <a:latin typeface="Redressed"/>
                <a:ea typeface="Redressed"/>
                <a:cs typeface="Redressed"/>
                <a:sym typeface="Redressed"/>
              </a:defRPr>
            </a:lvl3pPr>
            <a:lvl4pPr lvl="3" rtl="0">
              <a:lnSpc>
                <a:spcPct val="100000"/>
              </a:lnSpc>
              <a:spcBef>
                <a:spcPts val="0"/>
              </a:spcBef>
              <a:spcAft>
                <a:spcPts val="0"/>
              </a:spcAft>
              <a:buNone/>
              <a:defRPr sz="3000">
                <a:latin typeface="Redressed"/>
                <a:ea typeface="Redressed"/>
                <a:cs typeface="Redressed"/>
                <a:sym typeface="Redressed"/>
              </a:defRPr>
            </a:lvl4pPr>
            <a:lvl5pPr lvl="4" rtl="0">
              <a:lnSpc>
                <a:spcPct val="100000"/>
              </a:lnSpc>
              <a:spcBef>
                <a:spcPts val="0"/>
              </a:spcBef>
              <a:spcAft>
                <a:spcPts val="0"/>
              </a:spcAft>
              <a:buNone/>
              <a:defRPr sz="3000">
                <a:latin typeface="Redressed"/>
                <a:ea typeface="Redressed"/>
                <a:cs typeface="Redressed"/>
                <a:sym typeface="Redressed"/>
              </a:defRPr>
            </a:lvl5pPr>
            <a:lvl6pPr lvl="5" rtl="0">
              <a:lnSpc>
                <a:spcPct val="100000"/>
              </a:lnSpc>
              <a:spcBef>
                <a:spcPts val="0"/>
              </a:spcBef>
              <a:spcAft>
                <a:spcPts val="0"/>
              </a:spcAft>
              <a:buNone/>
              <a:defRPr sz="3000">
                <a:latin typeface="Redressed"/>
                <a:ea typeface="Redressed"/>
                <a:cs typeface="Redressed"/>
                <a:sym typeface="Redressed"/>
              </a:defRPr>
            </a:lvl6pPr>
            <a:lvl7pPr lvl="6" rtl="0">
              <a:lnSpc>
                <a:spcPct val="100000"/>
              </a:lnSpc>
              <a:spcBef>
                <a:spcPts val="0"/>
              </a:spcBef>
              <a:spcAft>
                <a:spcPts val="0"/>
              </a:spcAft>
              <a:buNone/>
              <a:defRPr sz="3000">
                <a:latin typeface="Redressed"/>
                <a:ea typeface="Redressed"/>
                <a:cs typeface="Redressed"/>
                <a:sym typeface="Redressed"/>
              </a:defRPr>
            </a:lvl7pPr>
            <a:lvl8pPr lvl="7" rtl="0">
              <a:lnSpc>
                <a:spcPct val="100000"/>
              </a:lnSpc>
              <a:spcBef>
                <a:spcPts val="0"/>
              </a:spcBef>
              <a:spcAft>
                <a:spcPts val="0"/>
              </a:spcAft>
              <a:buNone/>
              <a:defRPr sz="3000">
                <a:latin typeface="Redressed"/>
                <a:ea typeface="Redressed"/>
                <a:cs typeface="Redressed"/>
                <a:sym typeface="Redressed"/>
              </a:defRPr>
            </a:lvl8pPr>
            <a:lvl9pPr lvl="8" rtl="0">
              <a:lnSpc>
                <a:spcPct val="100000"/>
              </a:lnSpc>
              <a:spcBef>
                <a:spcPts val="0"/>
              </a:spcBef>
              <a:spcAft>
                <a:spcPts val="0"/>
              </a:spcAft>
              <a:buNone/>
              <a:defRPr sz="3000">
                <a:latin typeface="Redressed"/>
                <a:ea typeface="Redressed"/>
                <a:cs typeface="Redressed"/>
                <a:sym typeface="Redressed"/>
              </a:defRPr>
            </a:lvl9pPr>
          </a:lstStyle>
          <a:p/>
        </p:txBody>
      </p:sp>
      <p:grpSp>
        <p:nvGrpSpPr>
          <p:cNvPr id="241" name="Google Shape;241;p39"/>
          <p:cNvGrpSpPr/>
          <p:nvPr/>
        </p:nvGrpSpPr>
        <p:grpSpPr>
          <a:xfrm>
            <a:off x="559239" y="399869"/>
            <a:ext cx="8025522" cy="4343762"/>
            <a:chOff x="559239" y="399869"/>
            <a:chExt cx="8025522" cy="4343762"/>
          </a:xfrm>
        </p:grpSpPr>
        <p:grpSp>
          <p:nvGrpSpPr>
            <p:cNvPr id="242" name="Google Shape;242;p39"/>
            <p:cNvGrpSpPr/>
            <p:nvPr/>
          </p:nvGrpSpPr>
          <p:grpSpPr>
            <a:xfrm>
              <a:off x="559239" y="399869"/>
              <a:ext cx="8025522" cy="4343762"/>
              <a:chOff x="670921" y="199600"/>
              <a:chExt cx="8025522" cy="4343762"/>
            </a:xfrm>
          </p:grpSpPr>
          <p:sp>
            <p:nvSpPr>
              <p:cNvPr id="243" name="Google Shape;243;p39"/>
              <p:cNvSpPr/>
              <p:nvPr/>
            </p:nvSpPr>
            <p:spPr>
              <a:xfrm>
                <a:off x="670921" y="199600"/>
                <a:ext cx="8025522" cy="4343762"/>
              </a:xfrm>
              <a:custGeom>
                <a:avLst/>
                <a:gdLst/>
                <a:ahLst/>
                <a:cxnLst/>
                <a:rect l="l" t="t" r="r" b="b"/>
                <a:pathLst>
                  <a:path w="69927" h="36086" extrusionOk="0">
                    <a:moveTo>
                      <a:pt x="222" y="206"/>
                    </a:moveTo>
                    <a:lnTo>
                      <a:pt x="56543" y="255"/>
                    </a:lnTo>
                    <a:lnTo>
                      <a:pt x="69665" y="268"/>
                    </a:lnTo>
                    <a:cubicBezTo>
                      <a:pt x="69661" y="5585"/>
                      <a:pt x="69657" y="10907"/>
                      <a:pt x="69653" y="16229"/>
                    </a:cubicBezTo>
                    <a:cubicBezTo>
                      <a:pt x="69649" y="22249"/>
                      <a:pt x="69632" y="28145"/>
                      <a:pt x="69706" y="33553"/>
                    </a:cubicBezTo>
                    <a:cubicBezTo>
                      <a:pt x="69724" y="34904"/>
                      <a:pt x="69753" y="35641"/>
                      <a:pt x="69784" y="35863"/>
                    </a:cubicBezTo>
                    <a:lnTo>
                      <a:pt x="69784" y="35863"/>
                    </a:lnTo>
                    <a:cubicBezTo>
                      <a:pt x="69729" y="35857"/>
                      <a:pt x="69545" y="35851"/>
                      <a:pt x="69300" y="35851"/>
                    </a:cubicBezTo>
                    <a:lnTo>
                      <a:pt x="34714" y="35880"/>
                    </a:lnTo>
                    <a:lnTo>
                      <a:pt x="201" y="35880"/>
                    </a:lnTo>
                    <a:cubicBezTo>
                      <a:pt x="209" y="24058"/>
                      <a:pt x="213" y="12216"/>
                      <a:pt x="222" y="346"/>
                    </a:cubicBezTo>
                    <a:lnTo>
                      <a:pt x="222" y="206"/>
                    </a:lnTo>
                    <a:close/>
                    <a:moveTo>
                      <a:pt x="17" y="1"/>
                    </a:moveTo>
                    <a:lnTo>
                      <a:pt x="17" y="8737"/>
                    </a:lnTo>
                    <a:cubicBezTo>
                      <a:pt x="12" y="17579"/>
                      <a:pt x="4" y="26775"/>
                      <a:pt x="0" y="36081"/>
                    </a:cubicBezTo>
                    <a:lnTo>
                      <a:pt x="18030" y="36085"/>
                    </a:lnTo>
                    <a:lnTo>
                      <a:pt x="35809" y="36065"/>
                    </a:lnTo>
                    <a:cubicBezTo>
                      <a:pt x="47540" y="36036"/>
                      <a:pt x="58960" y="35983"/>
                      <a:pt x="69550" y="35876"/>
                    </a:cubicBezTo>
                    <a:cubicBezTo>
                      <a:pt x="69680" y="35875"/>
                      <a:pt x="69755" y="35872"/>
                      <a:pt x="69785" y="35869"/>
                    </a:cubicBezTo>
                    <a:lnTo>
                      <a:pt x="69785" y="35869"/>
                    </a:lnTo>
                    <a:cubicBezTo>
                      <a:pt x="69792" y="35913"/>
                      <a:pt x="69798" y="35935"/>
                      <a:pt x="69805" y="35935"/>
                    </a:cubicBezTo>
                    <a:cubicBezTo>
                      <a:pt x="69865" y="35935"/>
                      <a:pt x="69926" y="34067"/>
                      <a:pt x="69924" y="31046"/>
                    </a:cubicBezTo>
                    <a:cubicBezTo>
                      <a:pt x="69924" y="20706"/>
                      <a:pt x="69924" y="10362"/>
                      <a:pt x="69920" y="13"/>
                    </a:cubicBezTo>
                    <a:lnTo>
                      <a:pt x="17" y="1"/>
                    </a:ln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 name="Google Shape;244;p39"/>
              <p:cNvSpPr/>
              <p:nvPr/>
            </p:nvSpPr>
            <p:spPr>
              <a:xfrm>
                <a:off x="868378" y="368381"/>
                <a:ext cx="7630609" cy="4006178"/>
              </a:xfrm>
              <a:custGeom>
                <a:avLst/>
                <a:gdLst/>
                <a:ahLst/>
                <a:cxnLst/>
                <a:rect l="l" t="t" r="r" b="b"/>
                <a:pathLst>
                  <a:path w="69927" h="36086" extrusionOk="0">
                    <a:moveTo>
                      <a:pt x="222" y="206"/>
                    </a:moveTo>
                    <a:lnTo>
                      <a:pt x="56543" y="255"/>
                    </a:lnTo>
                    <a:lnTo>
                      <a:pt x="69665" y="268"/>
                    </a:lnTo>
                    <a:cubicBezTo>
                      <a:pt x="69661" y="5585"/>
                      <a:pt x="69657" y="10907"/>
                      <a:pt x="69653" y="16229"/>
                    </a:cubicBezTo>
                    <a:cubicBezTo>
                      <a:pt x="69649" y="22249"/>
                      <a:pt x="69632" y="28145"/>
                      <a:pt x="69706" y="33553"/>
                    </a:cubicBezTo>
                    <a:cubicBezTo>
                      <a:pt x="69724" y="34904"/>
                      <a:pt x="69753" y="35641"/>
                      <a:pt x="69784" y="35863"/>
                    </a:cubicBezTo>
                    <a:lnTo>
                      <a:pt x="69784" y="35863"/>
                    </a:lnTo>
                    <a:cubicBezTo>
                      <a:pt x="69729" y="35857"/>
                      <a:pt x="69545" y="35851"/>
                      <a:pt x="69300" y="35851"/>
                    </a:cubicBezTo>
                    <a:lnTo>
                      <a:pt x="34714" y="35880"/>
                    </a:lnTo>
                    <a:lnTo>
                      <a:pt x="201" y="35880"/>
                    </a:lnTo>
                    <a:cubicBezTo>
                      <a:pt x="209" y="24058"/>
                      <a:pt x="213" y="12216"/>
                      <a:pt x="222" y="346"/>
                    </a:cubicBezTo>
                    <a:lnTo>
                      <a:pt x="222" y="206"/>
                    </a:lnTo>
                    <a:close/>
                    <a:moveTo>
                      <a:pt x="17" y="1"/>
                    </a:moveTo>
                    <a:lnTo>
                      <a:pt x="17" y="8737"/>
                    </a:lnTo>
                    <a:cubicBezTo>
                      <a:pt x="12" y="17579"/>
                      <a:pt x="4" y="26775"/>
                      <a:pt x="0" y="36081"/>
                    </a:cubicBezTo>
                    <a:lnTo>
                      <a:pt x="18030" y="36085"/>
                    </a:lnTo>
                    <a:lnTo>
                      <a:pt x="35809" y="36065"/>
                    </a:lnTo>
                    <a:cubicBezTo>
                      <a:pt x="47540" y="36036"/>
                      <a:pt x="58960" y="35983"/>
                      <a:pt x="69550" y="35876"/>
                    </a:cubicBezTo>
                    <a:cubicBezTo>
                      <a:pt x="69680" y="35875"/>
                      <a:pt x="69755" y="35872"/>
                      <a:pt x="69785" y="35869"/>
                    </a:cubicBezTo>
                    <a:lnTo>
                      <a:pt x="69785" y="35869"/>
                    </a:lnTo>
                    <a:cubicBezTo>
                      <a:pt x="69792" y="35913"/>
                      <a:pt x="69798" y="35935"/>
                      <a:pt x="69805" y="35935"/>
                    </a:cubicBezTo>
                    <a:cubicBezTo>
                      <a:pt x="69865" y="35935"/>
                      <a:pt x="69926" y="34067"/>
                      <a:pt x="69924" y="31046"/>
                    </a:cubicBezTo>
                    <a:cubicBezTo>
                      <a:pt x="69924" y="20706"/>
                      <a:pt x="69924" y="10362"/>
                      <a:pt x="69920" y="13"/>
                    </a:cubicBezTo>
                    <a:lnTo>
                      <a:pt x="17" y="1"/>
                    </a:ln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5" name="Google Shape;245;p39"/>
            <p:cNvGrpSpPr/>
            <p:nvPr/>
          </p:nvGrpSpPr>
          <p:grpSpPr>
            <a:xfrm>
              <a:off x="8346195" y="4281845"/>
              <a:ext cx="237862" cy="415631"/>
              <a:chOff x="-869048" y="790436"/>
              <a:chExt cx="160881" cy="281117"/>
            </a:xfrm>
          </p:grpSpPr>
          <p:sp>
            <p:nvSpPr>
              <p:cNvPr id="246" name="Google Shape;246;p39"/>
              <p:cNvSpPr/>
              <p:nvPr/>
            </p:nvSpPr>
            <p:spPr>
              <a:xfrm>
                <a:off x="-823989" y="926857"/>
                <a:ext cx="15372" cy="7712"/>
              </a:xfrm>
              <a:custGeom>
                <a:avLst/>
                <a:gdLst/>
                <a:ahLst/>
                <a:cxnLst/>
                <a:rect l="l" t="t" r="r" b="b"/>
                <a:pathLst>
                  <a:path w="189" h="151" extrusionOk="0">
                    <a:moveTo>
                      <a:pt x="42" y="1"/>
                    </a:moveTo>
                    <a:cubicBezTo>
                      <a:pt x="32" y="1"/>
                      <a:pt x="23" y="7"/>
                      <a:pt x="12" y="26"/>
                    </a:cubicBezTo>
                    <a:cubicBezTo>
                      <a:pt x="8" y="42"/>
                      <a:pt x="4" y="55"/>
                      <a:pt x="0" y="71"/>
                    </a:cubicBezTo>
                    <a:cubicBezTo>
                      <a:pt x="9" y="121"/>
                      <a:pt x="18" y="150"/>
                      <a:pt x="28" y="150"/>
                    </a:cubicBezTo>
                    <a:cubicBezTo>
                      <a:pt x="32" y="150"/>
                      <a:pt x="37" y="146"/>
                      <a:pt x="41" y="137"/>
                    </a:cubicBezTo>
                    <a:cubicBezTo>
                      <a:pt x="50" y="120"/>
                      <a:pt x="57" y="110"/>
                      <a:pt x="64" y="110"/>
                    </a:cubicBezTo>
                    <a:cubicBezTo>
                      <a:pt x="71" y="110"/>
                      <a:pt x="78" y="119"/>
                      <a:pt x="86" y="137"/>
                    </a:cubicBezTo>
                    <a:cubicBezTo>
                      <a:pt x="90" y="146"/>
                      <a:pt x="95" y="151"/>
                      <a:pt x="100" y="151"/>
                    </a:cubicBezTo>
                    <a:cubicBezTo>
                      <a:pt x="105" y="151"/>
                      <a:pt x="111" y="145"/>
                      <a:pt x="115" y="137"/>
                    </a:cubicBezTo>
                    <a:cubicBezTo>
                      <a:pt x="122" y="127"/>
                      <a:pt x="130" y="119"/>
                      <a:pt x="139" y="119"/>
                    </a:cubicBezTo>
                    <a:cubicBezTo>
                      <a:pt x="146" y="119"/>
                      <a:pt x="153" y="124"/>
                      <a:pt x="160" y="137"/>
                    </a:cubicBezTo>
                    <a:cubicBezTo>
                      <a:pt x="163" y="143"/>
                      <a:pt x="166" y="146"/>
                      <a:pt x="169" y="146"/>
                    </a:cubicBezTo>
                    <a:cubicBezTo>
                      <a:pt x="174" y="146"/>
                      <a:pt x="179" y="136"/>
                      <a:pt x="185" y="112"/>
                    </a:cubicBezTo>
                    <a:cubicBezTo>
                      <a:pt x="189" y="87"/>
                      <a:pt x="189" y="59"/>
                      <a:pt x="185" y="34"/>
                    </a:cubicBezTo>
                    <a:cubicBezTo>
                      <a:pt x="181" y="30"/>
                      <a:pt x="177" y="26"/>
                      <a:pt x="177" y="26"/>
                    </a:cubicBezTo>
                    <a:cubicBezTo>
                      <a:pt x="175" y="26"/>
                      <a:pt x="174" y="26"/>
                      <a:pt x="172" y="26"/>
                    </a:cubicBezTo>
                    <a:cubicBezTo>
                      <a:pt x="146" y="26"/>
                      <a:pt x="122" y="2"/>
                      <a:pt x="99" y="2"/>
                    </a:cubicBezTo>
                    <a:cubicBezTo>
                      <a:pt x="91" y="2"/>
                      <a:pt x="82" y="5"/>
                      <a:pt x="74" y="14"/>
                    </a:cubicBezTo>
                    <a:cubicBezTo>
                      <a:pt x="72" y="14"/>
                      <a:pt x="71" y="15"/>
                      <a:pt x="70" y="15"/>
                    </a:cubicBezTo>
                    <a:cubicBezTo>
                      <a:pt x="64" y="15"/>
                      <a:pt x="61" y="9"/>
                      <a:pt x="58" y="5"/>
                    </a:cubicBezTo>
                    <a:cubicBezTo>
                      <a:pt x="52" y="2"/>
                      <a:pt x="47"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39"/>
              <p:cNvSpPr/>
              <p:nvPr/>
            </p:nvSpPr>
            <p:spPr>
              <a:xfrm>
                <a:off x="-793651" y="926500"/>
                <a:ext cx="10086" cy="7814"/>
              </a:xfrm>
              <a:custGeom>
                <a:avLst/>
                <a:gdLst/>
                <a:ahLst/>
                <a:cxnLst/>
                <a:rect l="l" t="t" r="r" b="b"/>
                <a:pathLst>
                  <a:path w="124" h="153" extrusionOk="0">
                    <a:moveTo>
                      <a:pt x="87" y="0"/>
                    </a:moveTo>
                    <a:lnTo>
                      <a:pt x="17" y="12"/>
                    </a:lnTo>
                    <a:lnTo>
                      <a:pt x="13" y="12"/>
                    </a:lnTo>
                    <a:cubicBezTo>
                      <a:pt x="5" y="16"/>
                      <a:pt x="0" y="33"/>
                      <a:pt x="0" y="70"/>
                    </a:cubicBezTo>
                    <a:cubicBezTo>
                      <a:pt x="0" y="107"/>
                      <a:pt x="5" y="144"/>
                      <a:pt x="13" y="144"/>
                    </a:cubicBezTo>
                    <a:cubicBezTo>
                      <a:pt x="19" y="147"/>
                      <a:pt x="31" y="153"/>
                      <a:pt x="42" y="153"/>
                    </a:cubicBezTo>
                    <a:cubicBezTo>
                      <a:pt x="45" y="153"/>
                      <a:pt x="47" y="153"/>
                      <a:pt x="50" y="152"/>
                    </a:cubicBezTo>
                    <a:cubicBezTo>
                      <a:pt x="59" y="146"/>
                      <a:pt x="70" y="121"/>
                      <a:pt x="81" y="121"/>
                    </a:cubicBezTo>
                    <a:cubicBezTo>
                      <a:pt x="84" y="121"/>
                      <a:pt x="88" y="124"/>
                      <a:pt x="91" y="131"/>
                    </a:cubicBezTo>
                    <a:cubicBezTo>
                      <a:pt x="92" y="133"/>
                      <a:pt x="92" y="134"/>
                      <a:pt x="93" y="134"/>
                    </a:cubicBezTo>
                    <a:cubicBezTo>
                      <a:pt x="98" y="134"/>
                      <a:pt x="104" y="121"/>
                      <a:pt x="107" y="111"/>
                    </a:cubicBezTo>
                    <a:cubicBezTo>
                      <a:pt x="119" y="90"/>
                      <a:pt x="124" y="70"/>
                      <a:pt x="119" y="45"/>
                    </a:cubicBezTo>
                    <a:cubicBezTo>
                      <a:pt x="119" y="8"/>
                      <a:pt x="111" y="0"/>
                      <a:pt x="107" y="0"/>
                    </a:cubicBezTo>
                    <a:cubicBezTo>
                      <a:pt x="99" y="0"/>
                      <a:pt x="91" y="0"/>
                      <a:pt x="87" y="4"/>
                    </a:cubicBezTo>
                    <a:lnTo>
                      <a:pt x="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 name="Google Shape;248;p39"/>
              <p:cNvSpPr/>
              <p:nvPr/>
            </p:nvSpPr>
            <p:spPr>
              <a:xfrm>
                <a:off x="-783321" y="926909"/>
                <a:ext cx="5124" cy="5465"/>
              </a:xfrm>
              <a:custGeom>
                <a:avLst/>
                <a:gdLst/>
                <a:ahLst/>
                <a:cxnLst/>
                <a:rect l="l" t="t" r="r" b="b"/>
                <a:pathLst>
                  <a:path w="63" h="107" extrusionOk="0">
                    <a:moveTo>
                      <a:pt x="26" y="0"/>
                    </a:moveTo>
                    <a:cubicBezTo>
                      <a:pt x="15" y="0"/>
                      <a:pt x="8" y="3"/>
                      <a:pt x="1" y="70"/>
                    </a:cubicBezTo>
                    <a:cubicBezTo>
                      <a:pt x="13" y="95"/>
                      <a:pt x="25" y="107"/>
                      <a:pt x="36" y="107"/>
                    </a:cubicBezTo>
                    <a:cubicBezTo>
                      <a:pt x="43" y="107"/>
                      <a:pt x="50" y="102"/>
                      <a:pt x="58" y="95"/>
                    </a:cubicBezTo>
                    <a:cubicBezTo>
                      <a:pt x="58" y="82"/>
                      <a:pt x="62" y="70"/>
                      <a:pt x="62" y="58"/>
                    </a:cubicBezTo>
                    <a:cubicBezTo>
                      <a:pt x="62" y="45"/>
                      <a:pt x="58" y="33"/>
                      <a:pt x="58" y="21"/>
                    </a:cubicBezTo>
                    <a:cubicBezTo>
                      <a:pt x="46" y="8"/>
                      <a:pt x="38" y="0"/>
                      <a:pt x="29" y="0"/>
                    </a:cubicBezTo>
                    <a:cubicBezTo>
                      <a:pt x="28" y="0"/>
                      <a:pt x="27"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 name="Google Shape;249;p39"/>
              <p:cNvSpPr/>
              <p:nvPr/>
            </p:nvSpPr>
            <p:spPr>
              <a:xfrm>
                <a:off x="-777628" y="926347"/>
                <a:ext cx="4067" cy="6640"/>
              </a:xfrm>
              <a:custGeom>
                <a:avLst/>
                <a:gdLst/>
                <a:ahLst/>
                <a:cxnLst/>
                <a:rect l="l" t="t" r="r" b="b"/>
                <a:pathLst>
                  <a:path w="50" h="130" extrusionOk="0">
                    <a:moveTo>
                      <a:pt x="30" y="1"/>
                    </a:moveTo>
                    <a:cubicBezTo>
                      <a:pt x="19" y="1"/>
                      <a:pt x="10" y="20"/>
                      <a:pt x="0" y="69"/>
                    </a:cubicBezTo>
                    <a:cubicBezTo>
                      <a:pt x="11" y="107"/>
                      <a:pt x="19" y="130"/>
                      <a:pt x="29" y="130"/>
                    </a:cubicBezTo>
                    <a:cubicBezTo>
                      <a:pt x="34" y="130"/>
                      <a:pt x="39" y="122"/>
                      <a:pt x="46" y="106"/>
                    </a:cubicBezTo>
                    <a:cubicBezTo>
                      <a:pt x="50" y="89"/>
                      <a:pt x="50" y="69"/>
                      <a:pt x="50" y="52"/>
                    </a:cubicBezTo>
                    <a:cubicBezTo>
                      <a:pt x="50" y="36"/>
                      <a:pt x="46" y="19"/>
                      <a:pt x="41" y="7"/>
                    </a:cubicBezTo>
                    <a:cubicBezTo>
                      <a:pt x="37" y="3"/>
                      <a:pt x="33"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 name="Google Shape;250;p39"/>
              <p:cNvSpPr/>
              <p:nvPr/>
            </p:nvSpPr>
            <p:spPr>
              <a:xfrm>
                <a:off x="-802354" y="927368"/>
                <a:ext cx="3091" cy="6946"/>
              </a:xfrm>
              <a:custGeom>
                <a:avLst/>
                <a:gdLst/>
                <a:ahLst/>
                <a:cxnLst/>
                <a:rect l="l" t="t" r="r" b="b"/>
                <a:pathLst>
                  <a:path w="38" h="136" extrusionOk="0">
                    <a:moveTo>
                      <a:pt x="18" y="0"/>
                    </a:moveTo>
                    <a:cubicBezTo>
                      <a:pt x="13" y="0"/>
                      <a:pt x="9" y="18"/>
                      <a:pt x="1" y="53"/>
                    </a:cubicBezTo>
                    <a:cubicBezTo>
                      <a:pt x="1" y="102"/>
                      <a:pt x="9" y="131"/>
                      <a:pt x="17" y="135"/>
                    </a:cubicBezTo>
                    <a:cubicBezTo>
                      <a:pt x="18" y="135"/>
                      <a:pt x="18" y="135"/>
                      <a:pt x="19" y="135"/>
                    </a:cubicBezTo>
                    <a:cubicBezTo>
                      <a:pt x="27" y="135"/>
                      <a:pt x="34" y="110"/>
                      <a:pt x="38" y="53"/>
                    </a:cubicBezTo>
                    <a:cubicBezTo>
                      <a:pt x="27" y="18"/>
                      <a:pt x="22"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 name="Google Shape;251;p39"/>
              <p:cNvSpPr/>
              <p:nvPr/>
            </p:nvSpPr>
            <p:spPr>
              <a:xfrm>
                <a:off x="-797962" y="927521"/>
                <a:ext cx="3416" cy="6997"/>
              </a:xfrm>
              <a:custGeom>
                <a:avLst/>
                <a:gdLst/>
                <a:ahLst/>
                <a:cxnLst/>
                <a:rect l="l" t="t" r="r" b="b"/>
                <a:pathLst>
                  <a:path w="42" h="137" extrusionOk="0">
                    <a:moveTo>
                      <a:pt x="21" y="1"/>
                    </a:moveTo>
                    <a:cubicBezTo>
                      <a:pt x="8" y="1"/>
                      <a:pt x="4" y="25"/>
                      <a:pt x="4" y="58"/>
                    </a:cubicBezTo>
                    <a:cubicBezTo>
                      <a:pt x="0" y="83"/>
                      <a:pt x="4" y="111"/>
                      <a:pt x="21" y="136"/>
                    </a:cubicBezTo>
                    <a:cubicBezTo>
                      <a:pt x="21" y="136"/>
                      <a:pt x="22" y="136"/>
                      <a:pt x="22" y="136"/>
                    </a:cubicBezTo>
                    <a:cubicBezTo>
                      <a:pt x="30" y="136"/>
                      <a:pt x="37" y="109"/>
                      <a:pt x="37" y="70"/>
                    </a:cubicBezTo>
                    <a:cubicBezTo>
                      <a:pt x="41" y="58"/>
                      <a:pt x="37" y="42"/>
                      <a:pt x="37" y="29"/>
                    </a:cubicBezTo>
                    <a:cubicBezTo>
                      <a:pt x="33" y="21"/>
                      <a:pt x="29" y="9"/>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39"/>
              <p:cNvSpPr/>
              <p:nvPr/>
            </p:nvSpPr>
            <p:spPr>
              <a:xfrm>
                <a:off x="-806339" y="927113"/>
                <a:ext cx="3091" cy="6282"/>
              </a:xfrm>
              <a:custGeom>
                <a:avLst/>
                <a:gdLst/>
                <a:ahLst/>
                <a:cxnLst/>
                <a:rect l="l" t="t" r="r" b="b"/>
                <a:pathLst>
                  <a:path w="38" h="123" extrusionOk="0">
                    <a:moveTo>
                      <a:pt x="17" y="0"/>
                    </a:moveTo>
                    <a:cubicBezTo>
                      <a:pt x="13" y="9"/>
                      <a:pt x="9" y="21"/>
                      <a:pt x="5" y="33"/>
                    </a:cubicBezTo>
                    <a:cubicBezTo>
                      <a:pt x="1" y="50"/>
                      <a:pt x="1" y="66"/>
                      <a:pt x="5" y="82"/>
                    </a:cubicBezTo>
                    <a:cubicBezTo>
                      <a:pt x="7" y="108"/>
                      <a:pt x="15" y="123"/>
                      <a:pt x="22" y="123"/>
                    </a:cubicBezTo>
                    <a:cubicBezTo>
                      <a:pt x="26" y="123"/>
                      <a:pt x="30" y="118"/>
                      <a:pt x="33" y="107"/>
                    </a:cubicBezTo>
                    <a:cubicBezTo>
                      <a:pt x="33" y="82"/>
                      <a:pt x="37" y="62"/>
                      <a:pt x="37" y="41"/>
                    </a:cubicBezTo>
                    <a:cubicBezTo>
                      <a:pt x="37" y="29"/>
                      <a:pt x="33" y="21"/>
                      <a:pt x="29" y="9"/>
                    </a:cubicBezTo>
                    <a:cubicBezTo>
                      <a:pt x="25" y="4"/>
                      <a:pt x="21" y="4"/>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 name="Google Shape;253;p39"/>
              <p:cNvSpPr/>
              <p:nvPr/>
            </p:nvSpPr>
            <p:spPr>
              <a:xfrm>
                <a:off x="-804631" y="1005717"/>
                <a:ext cx="30419" cy="8989"/>
              </a:xfrm>
              <a:custGeom>
                <a:avLst/>
                <a:gdLst/>
                <a:ahLst/>
                <a:cxnLst/>
                <a:rect l="l" t="t" r="r" b="b"/>
                <a:pathLst>
                  <a:path w="374" h="176" extrusionOk="0">
                    <a:moveTo>
                      <a:pt x="357" y="0"/>
                    </a:moveTo>
                    <a:cubicBezTo>
                      <a:pt x="328" y="0"/>
                      <a:pt x="295" y="0"/>
                      <a:pt x="271" y="4"/>
                    </a:cubicBezTo>
                    <a:cubicBezTo>
                      <a:pt x="213" y="16"/>
                      <a:pt x="160" y="29"/>
                      <a:pt x="111" y="45"/>
                    </a:cubicBezTo>
                    <a:cubicBezTo>
                      <a:pt x="99" y="49"/>
                      <a:pt x="85" y="51"/>
                      <a:pt x="72" y="51"/>
                    </a:cubicBezTo>
                    <a:cubicBezTo>
                      <a:pt x="60" y="51"/>
                      <a:pt x="47" y="49"/>
                      <a:pt x="37" y="45"/>
                    </a:cubicBezTo>
                    <a:cubicBezTo>
                      <a:pt x="21" y="45"/>
                      <a:pt x="8" y="45"/>
                      <a:pt x="0" y="90"/>
                    </a:cubicBezTo>
                    <a:cubicBezTo>
                      <a:pt x="4" y="156"/>
                      <a:pt x="12" y="156"/>
                      <a:pt x="21" y="164"/>
                    </a:cubicBezTo>
                    <a:cubicBezTo>
                      <a:pt x="26" y="170"/>
                      <a:pt x="32" y="176"/>
                      <a:pt x="38" y="176"/>
                    </a:cubicBezTo>
                    <a:cubicBezTo>
                      <a:pt x="40" y="176"/>
                      <a:pt x="43" y="175"/>
                      <a:pt x="45" y="172"/>
                    </a:cubicBezTo>
                    <a:cubicBezTo>
                      <a:pt x="55" y="162"/>
                      <a:pt x="65" y="159"/>
                      <a:pt x="74" y="159"/>
                    </a:cubicBezTo>
                    <a:cubicBezTo>
                      <a:pt x="83" y="159"/>
                      <a:pt x="92" y="162"/>
                      <a:pt x="103" y="164"/>
                    </a:cubicBezTo>
                    <a:cubicBezTo>
                      <a:pt x="107" y="166"/>
                      <a:pt x="111" y="167"/>
                      <a:pt x="115" y="167"/>
                    </a:cubicBezTo>
                    <a:cubicBezTo>
                      <a:pt x="127" y="167"/>
                      <a:pt x="140" y="160"/>
                      <a:pt x="152" y="160"/>
                    </a:cubicBezTo>
                    <a:lnTo>
                      <a:pt x="263" y="144"/>
                    </a:lnTo>
                    <a:cubicBezTo>
                      <a:pt x="271" y="140"/>
                      <a:pt x="275" y="140"/>
                      <a:pt x="283" y="135"/>
                    </a:cubicBezTo>
                    <a:cubicBezTo>
                      <a:pt x="292" y="131"/>
                      <a:pt x="301" y="123"/>
                      <a:pt x="310" y="123"/>
                    </a:cubicBezTo>
                    <a:cubicBezTo>
                      <a:pt x="317" y="123"/>
                      <a:pt x="325" y="129"/>
                      <a:pt x="332" y="148"/>
                    </a:cubicBezTo>
                    <a:cubicBezTo>
                      <a:pt x="338" y="159"/>
                      <a:pt x="343" y="164"/>
                      <a:pt x="347" y="164"/>
                    </a:cubicBezTo>
                    <a:cubicBezTo>
                      <a:pt x="357" y="164"/>
                      <a:pt x="363" y="130"/>
                      <a:pt x="369" y="82"/>
                    </a:cubicBezTo>
                    <a:cubicBezTo>
                      <a:pt x="373" y="57"/>
                      <a:pt x="369" y="33"/>
                      <a:pt x="361" y="4"/>
                    </a:cubicBezTo>
                    <a:cubicBezTo>
                      <a:pt x="361" y="4"/>
                      <a:pt x="357"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 name="Google Shape;254;p39"/>
              <p:cNvSpPr/>
              <p:nvPr/>
            </p:nvSpPr>
            <p:spPr>
              <a:xfrm>
                <a:off x="-774293" y="1005258"/>
                <a:ext cx="4067" cy="6997"/>
              </a:xfrm>
              <a:custGeom>
                <a:avLst/>
                <a:gdLst/>
                <a:ahLst/>
                <a:cxnLst/>
                <a:rect l="l" t="t" r="r" b="b"/>
                <a:pathLst>
                  <a:path w="50" h="137" extrusionOk="0">
                    <a:moveTo>
                      <a:pt x="25" y="0"/>
                    </a:moveTo>
                    <a:cubicBezTo>
                      <a:pt x="17" y="0"/>
                      <a:pt x="9" y="14"/>
                      <a:pt x="0" y="50"/>
                    </a:cubicBezTo>
                    <a:cubicBezTo>
                      <a:pt x="6" y="119"/>
                      <a:pt x="15" y="136"/>
                      <a:pt x="24" y="136"/>
                    </a:cubicBezTo>
                    <a:cubicBezTo>
                      <a:pt x="29" y="136"/>
                      <a:pt x="33" y="132"/>
                      <a:pt x="37" y="128"/>
                    </a:cubicBezTo>
                    <a:cubicBezTo>
                      <a:pt x="50" y="116"/>
                      <a:pt x="50" y="91"/>
                      <a:pt x="50" y="34"/>
                    </a:cubicBezTo>
                    <a:cubicBezTo>
                      <a:pt x="41" y="15"/>
                      <a:pt x="33"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 name="Google Shape;255;p39"/>
              <p:cNvSpPr/>
              <p:nvPr/>
            </p:nvSpPr>
            <p:spPr>
              <a:xfrm>
                <a:off x="-768600" y="1006381"/>
                <a:ext cx="4067" cy="6793"/>
              </a:xfrm>
              <a:custGeom>
                <a:avLst/>
                <a:gdLst/>
                <a:ahLst/>
                <a:cxnLst/>
                <a:rect l="l" t="t" r="r" b="b"/>
                <a:pathLst>
                  <a:path w="50" h="133" extrusionOk="0">
                    <a:moveTo>
                      <a:pt x="27" y="0"/>
                    </a:moveTo>
                    <a:cubicBezTo>
                      <a:pt x="21" y="0"/>
                      <a:pt x="15" y="8"/>
                      <a:pt x="8" y="12"/>
                    </a:cubicBezTo>
                    <a:cubicBezTo>
                      <a:pt x="4" y="36"/>
                      <a:pt x="0" y="57"/>
                      <a:pt x="8" y="81"/>
                    </a:cubicBezTo>
                    <a:cubicBezTo>
                      <a:pt x="12" y="110"/>
                      <a:pt x="19" y="132"/>
                      <a:pt x="26" y="132"/>
                    </a:cubicBezTo>
                    <a:cubicBezTo>
                      <a:pt x="27" y="132"/>
                      <a:pt x="28" y="132"/>
                      <a:pt x="29" y="131"/>
                    </a:cubicBezTo>
                    <a:cubicBezTo>
                      <a:pt x="41" y="122"/>
                      <a:pt x="45" y="86"/>
                      <a:pt x="49" y="32"/>
                    </a:cubicBezTo>
                    <a:cubicBezTo>
                      <a:pt x="41" y="8"/>
                      <a:pt x="34"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 name="Google Shape;256;p39"/>
              <p:cNvSpPr/>
              <p:nvPr/>
            </p:nvSpPr>
            <p:spPr>
              <a:xfrm>
                <a:off x="-819353" y="1008169"/>
                <a:ext cx="2440" cy="5312"/>
              </a:xfrm>
              <a:custGeom>
                <a:avLst/>
                <a:gdLst/>
                <a:ahLst/>
                <a:cxnLst/>
                <a:rect l="l" t="t" r="r" b="b"/>
                <a:pathLst>
                  <a:path w="30" h="104" extrusionOk="0">
                    <a:moveTo>
                      <a:pt x="19" y="0"/>
                    </a:moveTo>
                    <a:cubicBezTo>
                      <a:pt x="18" y="0"/>
                      <a:pt x="17" y="1"/>
                      <a:pt x="17" y="1"/>
                    </a:cubicBezTo>
                    <a:cubicBezTo>
                      <a:pt x="13" y="1"/>
                      <a:pt x="5" y="1"/>
                      <a:pt x="1" y="30"/>
                    </a:cubicBezTo>
                    <a:cubicBezTo>
                      <a:pt x="1" y="51"/>
                      <a:pt x="5" y="75"/>
                      <a:pt x="5" y="104"/>
                    </a:cubicBezTo>
                    <a:cubicBezTo>
                      <a:pt x="13" y="96"/>
                      <a:pt x="21" y="96"/>
                      <a:pt x="25" y="87"/>
                    </a:cubicBezTo>
                    <a:cubicBezTo>
                      <a:pt x="29" y="75"/>
                      <a:pt x="29" y="63"/>
                      <a:pt x="29" y="51"/>
                    </a:cubicBezTo>
                    <a:cubicBezTo>
                      <a:pt x="29" y="34"/>
                      <a:pt x="29" y="22"/>
                      <a:pt x="25" y="5"/>
                    </a:cubicBezTo>
                    <a:cubicBezTo>
                      <a:pt x="23" y="1"/>
                      <a:pt x="21"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 name="Google Shape;257;p39"/>
              <p:cNvSpPr/>
              <p:nvPr/>
            </p:nvSpPr>
            <p:spPr>
              <a:xfrm>
                <a:off x="-784948" y="845495"/>
                <a:ext cx="48801" cy="11543"/>
              </a:xfrm>
              <a:custGeom>
                <a:avLst/>
                <a:gdLst/>
                <a:ahLst/>
                <a:cxnLst/>
                <a:rect l="l" t="t" r="r" b="b"/>
                <a:pathLst>
                  <a:path w="600" h="226" extrusionOk="0">
                    <a:moveTo>
                      <a:pt x="514" y="0"/>
                    </a:moveTo>
                    <a:cubicBezTo>
                      <a:pt x="507" y="0"/>
                      <a:pt x="499" y="21"/>
                      <a:pt x="488" y="64"/>
                    </a:cubicBezTo>
                    <a:cubicBezTo>
                      <a:pt x="477" y="17"/>
                      <a:pt x="465" y="8"/>
                      <a:pt x="452" y="8"/>
                    </a:cubicBezTo>
                    <a:cubicBezTo>
                      <a:pt x="444" y="8"/>
                      <a:pt x="435" y="12"/>
                      <a:pt x="426" y="12"/>
                    </a:cubicBezTo>
                    <a:cubicBezTo>
                      <a:pt x="424" y="12"/>
                      <a:pt x="421" y="11"/>
                      <a:pt x="419" y="10"/>
                    </a:cubicBezTo>
                    <a:cubicBezTo>
                      <a:pt x="417" y="10"/>
                      <a:pt x="416" y="10"/>
                      <a:pt x="414" y="10"/>
                    </a:cubicBezTo>
                    <a:cubicBezTo>
                      <a:pt x="403" y="10"/>
                      <a:pt x="388" y="23"/>
                      <a:pt x="374" y="23"/>
                    </a:cubicBezTo>
                    <a:cubicBezTo>
                      <a:pt x="347" y="25"/>
                      <a:pt x="320" y="35"/>
                      <a:pt x="291" y="35"/>
                    </a:cubicBezTo>
                    <a:cubicBezTo>
                      <a:pt x="275" y="35"/>
                      <a:pt x="259" y="32"/>
                      <a:pt x="242" y="23"/>
                    </a:cubicBezTo>
                    <a:cubicBezTo>
                      <a:pt x="238" y="21"/>
                      <a:pt x="234" y="20"/>
                      <a:pt x="230" y="20"/>
                    </a:cubicBezTo>
                    <a:cubicBezTo>
                      <a:pt x="218" y="20"/>
                      <a:pt x="205" y="28"/>
                      <a:pt x="193" y="31"/>
                    </a:cubicBezTo>
                    <a:cubicBezTo>
                      <a:pt x="185" y="27"/>
                      <a:pt x="177" y="27"/>
                      <a:pt x="172" y="23"/>
                    </a:cubicBezTo>
                    <a:cubicBezTo>
                      <a:pt x="155" y="20"/>
                      <a:pt x="139" y="12"/>
                      <a:pt x="124" y="12"/>
                    </a:cubicBezTo>
                    <a:cubicBezTo>
                      <a:pt x="114" y="12"/>
                      <a:pt x="104" y="15"/>
                      <a:pt x="95" y="27"/>
                    </a:cubicBezTo>
                    <a:cubicBezTo>
                      <a:pt x="88" y="34"/>
                      <a:pt x="81" y="36"/>
                      <a:pt x="74" y="36"/>
                    </a:cubicBezTo>
                    <a:cubicBezTo>
                      <a:pt x="61" y="36"/>
                      <a:pt x="48" y="27"/>
                      <a:pt x="37" y="27"/>
                    </a:cubicBezTo>
                    <a:cubicBezTo>
                      <a:pt x="29" y="27"/>
                      <a:pt x="17" y="31"/>
                      <a:pt x="12" y="39"/>
                    </a:cubicBezTo>
                    <a:cubicBezTo>
                      <a:pt x="8" y="47"/>
                      <a:pt x="4" y="60"/>
                      <a:pt x="4" y="72"/>
                    </a:cubicBezTo>
                    <a:cubicBezTo>
                      <a:pt x="0" y="80"/>
                      <a:pt x="0" y="84"/>
                      <a:pt x="4" y="92"/>
                    </a:cubicBezTo>
                    <a:cubicBezTo>
                      <a:pt x="4" y="113"/>
                      <a:pt x="4" y="129"/>
                      <a:pt x="4" y="146"/>
                    </a:cubicBezTo>
                    <a:cubicBezTo>
                      <a:pt x="8" y="150"/>
                      <a:pt x="12" y="154"/>
                      <a:pt x="12" y="154"/>
                    </a:cubicBezTo>
                    <a:lnTo>
                      <a:pt x="95" y="142"/>
                    </a:lnTo>
                    <a:cubicBezTo>
                      <a:pt x="95" y="142"/>
                      <a:pt x="99" y="146"/>
                      <a:pt x="103" y="146"/>
                    </a:cubicBezTo>
                    <a:cubicBezTo>
                      <a:pt x="106" y="149"/>
                      <a:pt x="114" y="157"/>
                      <a:pt x="119" y="157"/>
                    </a:cubicBezTo>
                    <a:cubicBezTo>
                      <a:pt x="121" y="157"/>
                      <a:pt x="122" y="156"/>
                      <a:pt x="123" y="154"/>
                    </a:cubicBezTo>
                    <a:cubicBezTo>
                      <a:pt x="130" y="140"/>
                      <a:pt x="145" y="132"/>
                      <a:pt x="160" y="132"/>
                    </a:cubicBezTo>
                    <a:cubicBezTo>
                      <a:pt x="163" y="132"/>
                      <a:pt x="166" y="133"/>
                      <a:pt x="168" y="133"/>
                    </a:cubicBezTo>
                    <a:cubicBezTo>
                      <a:pt x="197" y="142"/>
                      <a:pt x="226" y="158"/>
                      <a:pt x="250" y="170"/>
                    </a:cubicBezTo>
                    <a:cubicBezTo>
                      <a:pt x="283" y="183"/>
                      <a:pt x="308" y="203"/>
                      <a:pt x="337" y="224"/>
                    </a:cubicBezTo>
                    <a:cubicBezTo>
                      <a:pt x="338" y="225"/>
                      <a:pt x="339" y="225"/>
                      <a:pt x="340" y="225"/>
                    </a:cubicBezTo>
                    <a:cubicBezTo>
                      <a:pt x="347" y="225"/>
                      <a:pt x="353" y="211"/>
                      <a:pt x="363" y="211"/>
                    </a:cubicBezTo>
                    <a:cubicBezTo>
                      <a:pt x="363" y="211"/>
                      <a:pt x="364" y="211"/>
                      <a:pt x="365" y="211"/>
                    </a:cubicBezTo>
                    <a:cubicBezTo>
                      <a:pt x="366" y="212"/>
                      <a:pt x="367" y="212"/>
                      <a:pt x="367" y="212"/>
                    </a:cubicBezTo>
                    <a:cubicBezTo>
                      <a:pt x="377" y="212"/>
                      <a:pt x="387" y="193"/>
                      <a:pt x="397" y="193"/>
                    </a:cubicBezTo>
                    <a:cubicBezTo>
                      <a:pt x="403" y="193"/>
                      <a:pt x="409" y="199"/>
                      <a:pt x="415" y="220"/>
                    </a:cubicBezTo>
                    <a:lnTo>
                      <a:pt x="488" y="125"/>
                    </a:lnTo>
                    <a:cubicBezTo>
                      <a:pt x="497" y="158"/>
                      <a:pt x="509" y="162"/>
                      <a:pt x="521" y="166"/>
                    </a:cubicBezTo>
                    <a:cubicBezTo>
                      <a:pt x="531" y="166"/>
                      <a:pt x="549" y="151"/>
                      <a:pt x="566" y="151"/>
                    </a:cubicBezTo>
                    <a:cubicBezTo>
                      <a:pt x="570" y="151"/>
                      <a:pt x="575" y="152"/>
                      <a:pt x="579" y="154"/>
                    </a:cubicBezTo>
                    <a:cubicBezTo>
                      <a:pt x="579" y="154"/>
                      <a:pt x="580" y="154"/>
                      <a:pt x="580" y="154"/>
                    </a:cubicBezTo>
                    <a:cubicBezTo>
                      <a:pt x="588" y="154"/>
                      <a:pt x="595" y="126"/>
                      <a:pt x="599" y="72"/>
                    </a:cubicBezTo>
                    <a:cubicBezTo>
                      <a:pt x="599" y="31"/>
                      <a:pt x="593" y="14"/>
                      <a:pt x="585" y="14"/>
                    </a:cubicBezTo>
                    <a:cubicBezTo>
                      <a:pt x="584" y="14"/>
                      <a:pt x="584" y="14"/>
                      <a:pt x="583" y="14"/>
                    </a:cubicBezTo>
                    <a:cubicBezTo>
                      <a:pt x="575" y="17"/>
                      <a:pt x="566" y="19"/>
                      <a:pt x="558" y="19"/>
                    </a:cubicBezTo>
                    <a:cubicBezTo>
                      <a:pt x="543" y="19"/>
                      <a:pt x="528" y="13"/>
                      <a:pt x="517" y="2"/>
                    </a:cubicBezTo>
                    <a:cubicBezTo>
                      <a:pt x="516" y="1"/>
                      <a:pt x="515" y="0"/>
                      <a:pt x="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58;p39"/>
              <p:cNvSpPr/>
              <p:nvPr/>
            </p:nvSpPr>
            <p:spPr>
              <a:xfrm>
                <a:off x="-810975" y="845597"/>
                <a:ext cx="7727" cy="6384"/>
              </a:xfrm>
              <a:custGeom>
                <a:avLst/>
                <a:gdLst/>
                <a:ahLst/>
                <a:cxnLst/>
                <a:rect l="l" t="t" r="r" b="b"/>
                <a:pathLst>
                  <a:path w="95" h="125" extrusionOk="0">
                    <a:moveTo>
                      <a:pt x="25" y="0"/>
                    </a:moveTo>
                    <a:cubicBezTo>
                      <a:pt x="12" y="8"/>
                      <a:pt x="12" y="8"/>
                      <a:pt x="0" y="66"/>
                    </a:cubicBezTo>
                    <a:cubicBezTo>
                      <a:pt x="4" y="111"/>
                      <a:pt x="12" y="119"/>
                      <a:pt x="21" y="119"/>
                    </a:cubicBezTo>
                    <a:cubicBezTo>
                      <a:pt x="22" y="119"/>
                      <a:pt x="23" y="120"/>
                      <a:pt x="24" y="120"/>
                    </a:cubicBezTo>
                    <a:cubicBezTo>
                      <a:pt x="34" y="120"/>
                      <a:pt x="45" y="108"/>
                      <a:pt x="56" y="108"/>
                    </a:cubicBezTo>
                    <a:cubicBezTo>
                      <a:pt x="62" y="108"/>
                      <a:pt x="68" y="112"/>
                      <a:pt x="74" y="123"/>
                    </a:cubicBezTo>
                    <a:cubicBezTo>
                      <a:pt x="74" y="124"/>
                      <a:pt x="74" y="125"/>
                      <a:pt x="74" y="125"/>
                    </a:cubicBezTo>
                    <a:cubicBezTo>
                      <a:pt x="74" y="125"/>
                      <a:pt x="75" y="122"/>
                      <a:pt x="78" y="119"/>
                    </a:cubicBezTo>
                    <a:cubicBezTo>
                      <a:pt x="86" y="99"/>
                      <a:pt x="94" y="74"/>
                      <a:pt x="90" y="53"/>
                    </a:cubicBezTo>
                    <a:cubicBezTo>
                      <a:pt x="90" y="21"/>
                      <a:pt x="86" y="0"/>
                      <a:pt x="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 name="Google Shape;259;p39"/>
              <p:cNvSpPr/>
              <p:nvPr/>
            </p:nvSpPr>
            <p:spPr>
              <a:xfrm>
                <a:off x="-797636" y="844933"/>
                <a:ext cx="3741" cy="6946"/>
              </a:xfrm>
              <a:custGeom>
                <a:avLst/>
                <a:gdLst/>
                <a:ahLst/>
                <a:cxnLst/>
                <a:rect l="l" t="t" r="r" b="b"/>
                <a:pathLst>
                  <a:path w="46" h="136" extrusionOk="0">
                    <a:moveTo>
                      <a:pt x="34" y="0"/>
                    </a:moveTo>
                    <a:cubicBezTo>
                      <a:pt x="34" y="0"/>
                      <a:pt x="33" y="0"/>
                      <a:pt x="33" y="1"/>
                    </a:cubicBezTo>
                    <a:cubicBezTo>
                      <a:pt x="21" y="9"/>
                      <a:pt x="13" y="21"/>
                      <a:pt x="8" y="34"/>
                    </a:cubicBezTo>
                    <a:cubicBezTo>
                      <a:pt x="0" y="62"/>
                      <a:pt x="4" y="95"/>
                      <a:pt x="13" y="124"/>
                    </a:cubicBezTo>
                    <a:cubicBezTo>
                      <a:pt x="18" y="130"/>
                      <a:pt x="22" y="136"/>
                      <a:pt x="27" y="136"/>
                    </a:cubicBezTo>
                    <a:cubicBezTo>
                      <a:pt x="29" y="136"/>
                      <a:pt x="31" y="135"/>
                      <a:pt x="33" y="132"/>
                    </a:cubicBezTo>
                    <a:cubicBezTo>
                      <a:pt x="41" y="112"/>
                      <a:pt x="45" y="87"/>
                      <a:pt x="45" y="66"/>
                    </a:cubicBezTo>
                    <a:cubicBezTo>
                      <a:pt x="42" y="21"/>
                      <a:pt x="38"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60;p39"/>
              <p:cNvSpPr/>
              <p:nvPr/>
            </p:nvSpPr>
            <p:spPr>
              <a:xfrm>
                <a:off x="-792350" y="845801"/>
                <a:ext cx="3416" cy="7253"/>
              </a:xfrm>
              <a:custGeom>
                <a:avLst/>
                <a:gdLst/>
                <a:ahLst/>
                <a:cxnLst/>
                <a:rect l="l" t="t" r="r" b="b"/>
                <a:pathLst>
                  <a:path w="42" h="142" extrusionOk="0">
                    <a:moveTo>
                      <a:pt x="20" y="0"/>
                    </a:moveTo>
                    <a:cubicBezTo>
                      <a:pt x="15" y="0"/>
                      <a:pt x="10" y="6"/>
                      <a:pt x="5" y="13"/>
                    </a:cubicBezTo>
                    <a:cubicBezTo>
                      <a:pt x="1" y="33"/>
                      <a:pt x="1" y="54"/>
                      <a:pt x="1" y="74"/>
                    </a:cubicBezTo>
                    <a:cubicBezTo>
                      <a:pt x="5" y="111"/>
                      <a:pt x="15" y="141"/>
                      <a:pt x="23" y="141"/>
                    </a:cubicBezTo>
                    <a:cubicBezTo>
                      <a:pt x="24" y="141"/>
                      <a:pt x="25" y="141"/>
                      <a:pt x="25" y="140"/>
                    </a:cubicBezTo>
                    <a:cubicBezTo>
                      <a:pt x="38" y="107"/>
                      <a:pt x="42" y="74"/>
                      <a:pt x="42" y="45"/>
                    </a:cubicBezTo>
                    <a:cubicBezTo>
                      <a:pt x="35" y="12"/>
                      <a:pt x="27"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39"/>
              <p:cNvSpPr/>
              <p:nvPr/>
            </p:nvSpPr>
            <p:spPr>
              <a:xfrm>
                <a:off x="-788283" y="846057"/>
                <a:ext cx="2684" cy="7150"/>
              </a:xfrm>
              <a:custGeom>
                <a:avLst/>
                <a:gdLst/>
                <a:ahLst/>
                <a:cxnLst/>
                <a:rect l="l" t="t" r="r" b="b"/>
                <a:pathLst>
                  <a:path w="33" h="140" extrusionOk="0">
                    <a:moveTo>
                      <a:pt x="18" y="1"/>
                    </a:moveTo>
                    <a:cubicBezTo>
                      <a:pt x="13" y="1"/>
                      <a:pt x="8" y="18"/>
                      <a:pt x="0" y="53"/>
                    </a:cubicBezTo>
                    <a:cubicBezTo>
                      <a:pt x="0" y="114"/>
                      <a:pt x="8" y="135"/>
                      <a:pt x="17" y="139"/>
                    </a:cubicBezTo>
                    <a:cubicBezTo>
                      <a:pt x="17" y="140"/>
                      <a:pt x="18" y="140"/>
                      <a:pt x="19" y="140"/>
                    </a:cubicBezTo>
                    <a:cubicBezTo>
                      <a:pt x="26" y="140"/>
                      <a:pt x="33" y="102"/>
                      <a:pt x="33" y="57"/>
                    </a:cubicBezTo>
                    <a:cubicBezTo>
                      <a:pt x="27" y="19"/>
                      <a:pt x="23"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62;p39"/>
              <p:cNvSpPr/>
              <p:nvPr/>
            </p:nvSpPr>
            <p:spPr>
              <a:xfrm>
                <a:off x="-801296" y="845444"/>
                <a:ext cx="2684" cy="5669"/>
              </a:xfrm>
              <a:custGeom>
                <a:avLst/>
                <a:gdLst/>
                <a:ahLst/>
                <a:cxnLst/>
                <a:rect l="l" t="t" r="r" b="b"/>
                <a:pathLst>
                  <a:path w="33" h="111" extrusionOk="0">
                    <a:moveTo>
                      <a:pt x="18" y="0"/>
                    </a:moveTo>
                    <a:cubicBezTo>
                      <a:pt x="12" y="0"/>
                      <a:pt x="6" y="15"/>
                      <a:pt x="0" y="44"/>
                    </a:cubicBezTo>
                    <a:cubicBezTo>
                      <a:pt x="6" y="97"/>
                      <a:pt x="12" y="110"/>
                      <a:pt x="18" y="110"/>
                    </a:cubicBezTo>
                    <a:cubicBezTo>
                      <a:pt x="20" y="110"/>
                      <a:pt x="22" y="108"/>
                      <a:pt x="25" y="106"/>
                    </a:cubicBezTo>
                    <a:cubicBezTo>
                      <a:pt x="33" y="85"/>
                      <a:pt x="33" y="65"/>
                      <a:pt x="33" y="44"/>
                    </a:cubicBezTo>
                    <a:cubicBezTo>
                      <a:pt x="33" y="32"/>
                      <a:pt x="29" y="20"/>
                      <a:pt x="25" y="7"/>
                    </a:cubicBezTo>
                    <a:cubicBezTo>
                      <a:pt x="22" y="3"/>
                      <a:pt x="20"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 name="Google Shape;263;p39"/>
              <p:cNvSpPr/>
              <p:nvPr/>
            </p:nvSpPr>
            <p:spPr>
              <a:xfrm>
                <a:off x="-736228" y="846006"/>
                <a:ext cx="2765" cy="5720"/>
              </a:xfrm>
              <a:custGeom>
                <a:avLst/>
                <a:gdLst/>
                <a:ahLst/>
                <a:cxnLst/>
                <a:rect l="l" t="t" r="r" b="b"/>
                <a:pathLst>
                  <a:path w="34" h="112" extrusionOk="0">
                    <a:moveTo>
                      <a:pt x="18" y="0"/>
                    </a:moveTo>
                    <a:cubicBezTo>
                      <a:pt x="16" y="0"/>
                      <a:pt x="14" y="2"/>
                      <a:pt x="13" y="4"/>
                    </a:cubicBezTo>
                    <a:cubicBezTo>
                      <a:pt x="4" y="33"/>
                      <a:pt x="0" y="66"/>
                      <a:pt x="8" y="95"/>
                    </a:cubicBezTo>
                    <a:lnTo>
                      <a:pt x="25" y="111"/>
                    </a:lnTo>
                    <a:cubicBezTo>
                      <a:pt x="33" y="78"/>
                      <a:pt x="33" y="45"/>
                      <a:pt x="29" y="17"/>
                    </a:cubicBezTo>
                    <a:cubicBezTo>
                      <a:pt x="26" y="6"/>
                      <a:pt x="22"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64;p39"/>
              <p:cNvSpPr/>
              <p:nvPr/>
            </p:nvSpPr>
            <p:spPr>
              <a:xfrm>
                <a:off x="-790641" y="1033349"/>
                <a:ext cx="34486" cy="7457"/>
              </a:xfrm>
              <a:custGeom>
                <a:avLst/>
                <a:gdLst/>
                <a:ahLst/>
                <a:cxnLst/>
                <a:rect l="l" t="t" r="r" b="b"/>
                <a:pathLst>
                  <a:path w="424" h="146" extrusionOk="0">
                    <a:moveTo>
                      <a:pt x="374" y="5"/>
                    </a:moveTo>
                    <a:cubicBezTo>
                      <a:pt x="349" y="9"/>
                      <a:pt x="329" y="9"/>
                      <a:pt x="308" y="13"/>
                    </a:cubicBezTo>
                    <a:cubicBezTo>
                      <a:pt x="259" y="13"/>
                      <a:pt x="214" y="17"/>
                      <a:pt x="169" y="21"/>
                    </a:cubicBezTo>
                    <a:cubicBezTo>
                      <a:pt x="166" y="22"/>
                      <a:pt x="163" y="22"/>
                      <a:pt x="161" y="22"/>
                    </a:cubicBezTo>
                    <a:cubicBezTo>
                      <a:pt x="146" y="22"/>
                      <a:pt x="133" y="18"/>
                      <a:pt x="120" y="18"/>
                    </a:cubicBezTo>
                    <a:cubicBezTo>
                      <a:pt x="106" y="18"/>
                      <a:pt x="92" y="22"/>
                      <a:pt x="78" y="42"/>
                    </a:cubicBezTo>
                    <a:cubicBezTo>
                      <a:pt x="78" y="42"/>
                      <a:pt x="77" y="43"/>
                      <a:pt x="76" y="43"/>
                    </a:cubicBezTo>
                    <a:cubicBezTo>
                      <a:pt x="72" y="43"/>
                      <a:pt x="65" y="33"/>
                      <a:pt x="62" y="29"/>
                    </a:cubicBezTo>
                    <a:cubicBezTo>
                      <a:pt x="55" y="22"/>
                      <a:pt x="48" y="18"/>
                      <a:pt x="40" y="18"/>
                    </a:cubicBezTo>
                    <a:cubicBezTo>
                      <a:pt x="27" y="18"/>
                      <a:pt x="14" y="33"/>
                      <a:pt x="0" y="79"/>
                    </a:cubicBezTo>
                    <a:cubicBezTo>
                      <a:pt x="12" y="114"/>
                      <a:pt x="24" y="131"/>
                      <a:pt x="36" y="131"/>
                    </a:cubicBezTo>
                    <a:cubicBezTo>
                      <a:pt x="41" y="131"/>
                      <a:pt x="45" y="128"/>
                      <a:pt x="50" y="124"/>
                    </a:cubicBezTo>
                    <a:cubicBezTo>
                      <a:pt x="56" y="119"/>
                      <a:pt x="62" y="117"/>
                      <a:pt x="68" y="117"/>
                    </a:cubicBezTo>
                    <a:cubicBezTo>
                      <a:pt x="76" y="117"/>
                      <a:pt x="85" y="122"/>
                      <a:pt x="95" y="132"/>
                    </a:cubicBezTo>
                    <a:cubicBezTo>
                      <a:pt x="107" y="141"/>
                      <a:pt x="122" y="146"/>
                      <a:pt x="137" y="146"/>
                    </a:cubicBezTo>
                    <a:cubicBezTo>
                      <a:pt x="142" y="146"/>
                      <a:pt x="147" y="145"/>
                      <a:pt x="152" y="144"/>
                    </a:cubicBezTo>
                    <a:cubicBezTo>
                      <a:pt x="230" y="144"/>
                      <a:pt x="304" y="140"/>
                      <a:pt x="382" y="136"/>
                    </a:cubicBezTo>
                    <a:cubicBezTo>
                      <a:pt x="398" y="136"/>
                      <a:pt x="411" y="132"/>
                      <a:pt x="423" y="91"/>
                    </a:cubicBezTo>
                    <a:lnTo>
                      <a:pt x="423" y="34"/>
                    </a:lnTo>
                    <a:cubicBezTo>
                      <a:pt x="407" y="1"/>
                      <a:pt x="390" y="9"/>
                      <a:pt x="374"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39"/>
              <p:cNvSpPr/>
              <p:nvPr/>
            </p:nvSpPr>
            <p:spPr>
              <a:xfrm>
                <a:off x="-794302" y="1035188"/>
                <a:ext cx="3091" cy="4086"/>
              </a:xfrm>
              <a:custGeom>
                <a:avLst/>
                <a:gdLst/>
                <a:ahLst/>
                <a:cxnLst/>
                <a:rect l="l" t="t" r="r" b="b"/>
                <a:pathLst>
                  <a:path w="38" h="80" extrusionOk="0">
                    <a:moveTo>
                      <a:pt x="18" y="0"/>
                    </a:moveTo>
                    <a:cubicBezTo>
                      <a:pt x="12" y="0"/>
                      <a:pt x="6" y="9"/>
                      <a:pt x="0" y="34"/>
                    </a:cubicBezTo>
                    <a:cubicBezTo>
                      <a:pt x="8" y="64"/>
                      <a:pt x="14" y="79"/>
                      <a:pt x="19" y="79"/>
                    </a:cubicBezTo>
                    <a:cubicBezTo>
                      <a:pt x="25" y="79"/>
                      <a:pt x="31" y="61"/>
                      <a:pt x="37" y="22"/>
                    </a:cubicBezTo>
                    <a:cubicBezTo>
                      <a:pt x="31" y="11"/>
                      <a:pt x="24"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39"/>
              <p:cNvSpPr/>
              <p:nvPr/>
            </p:nvSpPr>
            <p:spPr>
              <a:xfrm>
                <a:off x="-816669" y="1060214"/>
                <a:ext cx="32778" cy="7150"/>
              </a:xfrm>
              <a:custGeom>
                <a:avLst/>
                <a:gdLst/>
                <a:ahLst/>
                <a:cxnLst/>
                <a:rect l="l" t="t" r="r" b="b"/>
                <a:pathLst>
                  <a:path w="403" h="140" extrusionOk="0">
                    <a:moveTo>
                      <a:pt x="64" y="0"/>
                    </a:moveTo>
                    <a:cubicBezTo>
                      <a:pt x="53" y="0"/>
                      <a:pt x="41" y="2"/>
                      <a:pt x="29" y="8"/>
                    </a:cubicBezTo>
                    <a:cubicBezTo>
                      <a:pt x="21" y="12"/>
                      <a:pt x="13" y="29"/>
                      <a:pt x="0" y="41"/>
                    </a:cubicBezTo>
                    <a:cubicBezTo>
                      <a:pt x="9" y="115"/>
                      <a:pt x="17" y="123"/>
                      <a:pt x="29" y="123"/>
                    </a:cubicBezTo>
                    <a:cubicBezTo>
                      <a:pt x="35" y="125"/>
                      <a:pt x="43" y="125"/>
                      <a:pt x="52" y="125"/>
                    </a:cubicBezTo>
                    <a:cubicBezTo>
                      <a:pt x="61" y="125"/>
                      <a:pt x="70" y="125"/>
                      <a:pt x="78" y="127"/>
                    </a:cubicBezTo>
                    <a:cubicBezTo>
                      <a:pt x="132" y="131"/>
                      <a:pt x="185" y="139"/>
                      <a:pt x="242" y="139"/>
                    </a:cubicBezTo>
                    <a:cubicBezTo>
                      <a:pt x="271" y="135"/>
                      <a:pt x="296" y="131"/>
                      <a:pt x="320" y="123"/>
                    </a:cubicBezTo>
                    <a:lnTo>
                      <a:pt x="374" y="123"/>
                    </a:lnTo>
                    <a:cubicBezTo>
                      <a:pt x="382" y="123"/>
                      <a:pt x="390" y="115"/>
                      <a:pt x="394" y="107"/>
                    </a:cubicBezTo>
                    <a:cubicBezTo>
                      <a:pt x="398" y="90"/>
                      <a:pt x="402" y="74"/>
                      <a:pt x="402" y="61"/>
                    </a:cubicBezTo>
                    <a:cubicBezTo>
                      <a:pt x="402" y="45"/>
                      <a:pt x="398" y="33"/>
                      <a:pt x="394" y="20"/>
                    </a:cubicBezTo>
                    <a:cubicBezTo>
                      <a:pt x="390" y="8"/>
                      <a:pt x="386" y="8"/>
                      <a:pt x="378" y="8"/>
                    </a:cubicBezTo>
                    <a:cubicBezTo>
                      <a:pt x="345" y="12"/>
                      <a:pt x="312" y="20"/>
                      <a:pt x="279" y="20"/>
                    </a:cubicBezTo>
                    <a:cubicBezTo>
                      <a:pt x="238" y="20"/>
                      <a:pt x="193" y="20"/>
                      <a:pt x="152" y="16"/>
                    </a:cubicBezTo>
                    <a:cubicBezTo>
                      <a:pt x="123" y="13"/>
                      <a:pt x="94"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39"/>
              <p:cNvSpPr/>
              <p:nvPr/>
            </p:nvSpPr>
            <p:spPr>
              <a:xfrm>
                <a:off x="-823338" y="1060470"/>
                <a:ext cx="5775" cy="6027"/>
              </a:xfrm>
              <a:custGeom>
                <a:avLst/>
                <a:gdLst/>
                <a:ahLst/>
                <a:cxnLst/>
                <a:rect l="l" t="t" r="r" b="b"/>
                <a:pathLst>
                  <a:path w="71" h="118" extrusionOk="0">
                    <a:moveTo>
                      <a:pt x="34" y="0"/>
                    </a:moveTo>
                    <a:cubicBezTo>
                      <a:pt x="22" y="0"/>
                      <a:pt x="11" y="11"/>
                      <a:pt x="0" y="44"/>
                    </a:cubicBezTo>
                    <a:cubicBezTo>
                      <a:pt x="13" y="104"/>
                      <a:pt x="26" y="118"/>
                      <a:pt x="39" y="118"/>
                    </a:cubicBezTo>
                    <a:cubicBezTo>
                      <a:pt x="47" y="118"/>
                      <a:pt x="54" y="113"/>
                      <a:pt x="62" y="110"/>
                    </a:cubicBezTo>
                    <a:cubicBezTo>
                      <a:pt x="66" y="93"/>
                      <a:pt x="70" y="77"/>
                      <a:pt x="70" y="61"/>
                    </a:cubicBezTo>
                    <a:cubicBezTo>
                      <a:pt x="70" y="44"/>
                      <a:pt x="66" y="32"/>
                      <a:pt x="62" y="15"/>
                    </a:cubicBezTo>
                    <a:cubicBezTo>
                      <a:pt x="52" y="8"/>
                      <a:pt x="43"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 name="Google Shape;268;p39"/>
              <p:cNvSpPr/>
              <p:nvPr/>
            </p:nvSpPr>
            <p:spPr>
              <a:xfrm>
                <a:off x="-831390" y="1061031"/>
                <a:ext cx="5775" cy="6129"/>
              </a:xfrm>
              <a:custGeom>
                <a:avLst/>
                <a:gdLst/>
                <a:ahLst/>
                <a:cxnLst/>
                <a:rect l="l" t="t" r="r" b="b"/>
                <a:pathLst>
                  <a:path w="71" h="120" extrusionOk="0">
                    <a:moveTo>
                      <a:pt x="50" y="0"/>
                    </a:moveTo>
                    <a:cubicBezTo>
                      <a:pt x="34" y="4"/>
                      <a:pt x="21" y="13"/>
                      <a:pt x="13" y="25"/>
                    </a:cubicBezTo>
                    <a:cubicBezTo>
                      <a:pt x="5" y="45"/>
                      <a:pt x="1" y="66"/>
                      <a:pt x="1" y="86"/>
                    </a:cubicBezTo>
                    <a:cubicBezTo>
                      <a:pt x="5" y="99"/>
                      <a:pt x="9" y="119"/>
                      <a:pt x="13" y="119"/>
                    </a:cubicBezTo>
                    <a:cubicBezTo>
                      <a:pt x="25" y="115"/>
                      <a:pt x="42" y="115"/>
                      <a:pt x="54" y="111"/>
                    </a:cubicBezTo>
                    <a:cubicBezTo>
                      <a:pt x="58" y="107"/>
                      <a:pt x="58" y="107"/>
                      <a:pt x="71" y="33"/>
                    </a:cubicBezTo>
                    <a:cubicBezTo>
                      <a:pt x="62" y="21"/>
                      <a:pt x="5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 name="Google Shape;269;p39"/>
              <p:cNvSpPr/>
              <p:nvPr/>
            </p:nvSpPr>
            <p:spPr>
              <a:xfrm>
                <a:off x="-837002" y="1061389"/>
                <a:ext cx="2684" cy="4392"/>
              </a:xfrm>
              <a:custGeom>
                <a:avLst/>
                <a:gdLst/>
                <a:ahLst/>
                <a:cxnLst/>
                <a:rect l="l" t="t" r="r" b="b"/>
                <a:pathLst>
                  <a:path w="33" h="86" extrusionOk="0">
                    <a:moveTo>
                      <a:pt x="16" y="0"/>
                    </a:moveTo>
                    <a:cubicBezTo>
                      <a:pt x="12" y="0"/>
                      <a:pt x="8" y="16"/>
                      <a:pt x="0" y="47"/>
                    </a:cubicBezTo>
                    <a:cubicBezTo>
                      <a:pt x="4" y="72"/>
                      <a:pt x="9" y="85"/>
                      <a:pt x="15" y="85"/>
                    </a:cubicBezTo>
                    <a:cubicBezTo>
                      <a:pt x="21" y="85"/>
                      <a:pt x="27" y="73"/>
                      <a:pt x="33" y="47"/>
                    </a:cubicBezTo>
                    <a:cubicBezTo>
                      <a:pt x="25" y="16"/>
                      <a:pt x="21"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 name="Google Shape;270;p39"/>
              <p:cNvSpPr/>
              <p:nvPr/>
            </p:nvSpPr>
            <p:spPr>
              <a:xfrm>
                <a:off x="-792350" y="817761"/>
                <a:ext cx="3416" cy="5874"/>
              </a:xfrm>
              <a:custGeom>
                <a:avLst/>
                <a:gdLst/>
                <a:ahLst/>
                <a:cxnLst/>
                <a:rect l="l" t="t" r="r" b="b"/>
                <a:pathLst>
                  <a:path w="42" h="115" extrusionOk="0">
                    <a:moveTo>
                      <a:pt x="24" y="0"/>
                    </a:moveTo>
                    <a:cubicBezTo>
                      <a:pt x="18" y="0"/>
                      <a:pt x="11" y="13"/>
                      <a:pt x="5" y="28"/>
                    </a:cubicBezTo>
                    <a:cubicBezTo>
                      <a:pt x="1" y="53"/>
                      <a:pt x="1" y="77"/>
                      <a:pt x="5" y="98"/>
                    </a:cubicBezTo>
                    <a:cubicBezTo>
                      <a:pt x="13" y="110"/>
                      <a:pt x="21" y="114"/>
                      <a:pt x="25" y="114"/>
                    </a:cubicBezTo>
                    <a:cubicBezTo>
                      <a:pt x="34" y="114"/>
                      <a:pt x="42" y="94"/>
                      <a:pt x="42" y="40"/>
                    </a:cubicBezTo>
                    <a:cubicBezTo>
                      <a:pt x="36" y="11"/>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 name="Google Shape;271;p39"/>
              <p:cNvSpPr/>
              <p:nvPr/>
            </p:nvSpPr>
            <p:spPr>
              <a:xfrm>
                <a:off x="-768600" y="818119"/>
                <a:ext cx="2765" cy="5567"/>
              </a:xfrm>
              <a:custGeom>
                <a:avLst/>
                <a:gdLst/>
                <a:ahLst/>
                <a:cxnLst/>
                <a:rect l="l" t="t" r="r" b="b"/>
                <a:pathLst>
                  <a:path w="34" h="109" extrusionOk="0">
                    <a:moveTo>
                      <a:pt x="16" y="1"/>
                    </a:moveTo>
                    <a:cubicBezTo>
                      <a:pt x="13" y="1"/>
                      <a:pt x="11" y="2"/>
                      <a:pt x="8" y="5"/>
                    </a:cubicBezTo>
                    <a:cubicBezTo>
                      <a:pt x="0" y="13"/>
                      <a:pt x="0" y="25"/>
                      <a:pt x="0" y="38"/>
                    </a:cubicBezTo>
                    <a:cubicBezTo>
                      <a:pt x="0" y="58"/>
                      <a:pt x="0" y="79"/>
                      <a:pt x="4" y="95"/>
                    </a:cubicBezTo>
                    <a:cubicBezTo>
                      <a:pt x="8" y="104"/>
                      <a:pt x="11" y="109"/>
                      <a:pt x="14" y="109"/>
                    </a:cubicBezTo>
                    <a:cubicBezTo>
                      <a:pt x="20" y="109"/>
                      <a:pt x="25" y="88"/>
                      <a:pt x="33" y="46"/>
                    </a:cubicBezTo>
                    <a:cubicBezTo>
                      <a:pt x="27" y="11"/>
                      <a:pt x="21"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39"/>
              <p:cNvSpPr/>
              <p:nvPr/>
            </p:nvSpPr>
            <p:spPr>
              <a:xfrm>
                <a:off x="-787632" y="817914"/>
                <a:ext cx="17406" cy="7355"/>
              </a:xfrm>
              <a:custGeom>
                <a:avLst/>
                <a:gdLst/>
                <a:ahLst/>
                <a:cxnLst/>
                <a:rect l="l" t="t" r="r" b="b"/>
                <a:pathLst>
                  <a:path w="214" h="144" extrusionOk="0">
                    <a:moveTo>
                      <a:pt x="25" y="1"/>
                    </a:moveTo>
                    <a:cubicBezTo>
                      <a:pt x="17" y="1"/>
                      <a:pt x="9" y="13"/>
                      <a:pt x="0" y="37"/>
                    </a:cubicBezTo>
                    <a:cubicBezTo>
                      <a:pt x="7" y="118"/>
                      <a:pt x="16" y="144"/>
                      <a:pt x="26" y="144"/>
                    </a:cubicBezTo>
                    <a:cubicBezTo>
                      <a:pt x="29" y="144"/>
                      <a:pt x="31" y="142"/>
                      <a:pt x="33" y="140"/>
                    </a:cubicBezTo>
                    <a:cubicBezTo>
                      <a:pt x="40" y="134"/>
                      <a:pt x="47" y="132"/>
                      <a:pt x="53" y="132"/>
                    </a:cubicBezTo>
                    <a:cubicBezTo>
                      <a:pt x="68" y="132"/>
                      <a:pt x="83" y="142"/>
                      <a:pt x="97" y="142"/>
                    </a:cubicBezTo>
                    <a:cubicBezTo>
                      <a:pt x="101" y="142"/>
                      <a:pt x="104" y="141"/>
                      <a:pt x="107" y="140"/>
                    </a:cubicBezTo>
                    <a:cubicBezTo>
                      <a:pt x="109" y="140"/>
                      <a:pt x="112" y="139"/>
                      <a:pt x="114" y="139"/>
                    </a:cubicBezTo>
                    <a:cubicBezTo>
                      <a:pt x="123" y="139"/>
                      <a:pt x="132" y="142"/>
                      <a:pt x="139" y="142"/>
                    </a:cubicBezTo>
                    <a:cubicBezTo>
                      <a:pt x="149" y="142"/>
                      <a:pt x="158" y="138"/>
                      <a:pt x="169" y="120"/>
                    </a:cubicBezTo>
                    <a:cubicBezTo>
                      <a:pt x="169" y="118"/>
                      <a:pt x="170" y="118"/>
                      <a:pt x="171" y="118"/>
                    </a:cubicBezTo>
                    <a:cubicBezTo>
                      <a:pt x="175" y="118"/>
                      <a:pt x="182" y="132"/>
                      <a:pt x="185" y="136"/>
                    </a:cubicBezTo>
                    <a:cubicBezTo>
                      <a:pt x="187" y="138"/>
                      <a:pt x="189" y="139"/>
                      <a:pt x="191" y="139"/>
                    </a:cubicBezTo>
                    <a:cubicBezTo>
                      <a:pt x="197" y="139"/>
                      <a:pt x="202" y="129"/>
                      <a:pt x="205" y="99"/>
                    </a:cubicBezTo>
                    <a:cubicBezTo>
                      <a:pt x="214" y="70"/>
                      <a:pt x="210" y="42"/>
                      <a:pt x="201" y="13"/>
                    </a:cubicBezTo>
                    <a:cubicBezTo>
                      <a:pt x="201" y="9"/>
                      <a:pt x="197" y="5"/>
                      <a:pt x="193" y="5"/>
                    </a:cubicBezTo>
                    <a:lnTo>
                      <a:pt x="107" y="5"/>
                    </a:lnTo>
                    <a:cubicBezTo>
                      <a:pt x="82" y="5"/>
                      <a:pt x="54" y="5"/>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 name="Google Shape;273;p39"/>
              <p:cNvSpPr/>
              <p:nvPr/>
            </p:nvSpPr>
            <p:spPr>
              <a:xfrm>
                <a:off x="-801703" y="818834"/>
                <a:ext cx="3823" cy="6282"/>
              </a:xfrm>
              <a:custGeom>
                <a:avLst/>
                <a:gdLst/>
                <a:ahLst/>
                <a:cxnLst/>
                <a:rect l="l" t="t" r="r" b="b"/>
                <a:pathLst>
                  <a:path w="47" h="123" extrusionOk="0">
                    <a:moveTo>
                      <a:pt x="28" y="1"/>
                    </a:moveTo>
                    <a:cubicBezTo>
                      <a:pt x="22" y="1"/>
                      <a:pt x="13" y="19"/>
                      <a:pt x="1" y="56"/>
                    </a:cubicBezTo>
                    <a:cubicBezTo>
                      <a:pt x="5" y="110"/>
                      <a:pt x="13" y="122"/>
                      <a:pt x="22" y="122"/>
                    </a:cubicBezTo>
                    <a:cubicBezTo>
                      <a:pt x="30" y="118"/>
                      <a:pt x="42" y="122"/>
                      <a:pt x="46" y="56"/>
                    </a:cubicBezTo>
                    <a:cubicBezTo>
                      <a:pt x="40" y="19"/>
                      <a:pt x="35"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 name="Google Shape;274;p39"/>
              <p:cNvSpPr/>
              <p:nvPr/>
            </p:nvSpPr>
            <p:spPr>
              <a:xfrm>
                <a:off x="-752251" y="818987"/>
                <a:ext cx="2765" cy="6282"/>
              </a:xfrm>
              <a:custGeom>
                <a:avLst/>
                <a:gdLst/>
                <a:ahLst/>
                <a:cxnLst/>
                <a:rect l="l" t="t" r="r" b="b"/>
                <a:pathLst>
                  <a:path w="34" h="123" extrusionOk="0">
                    <a:moveTo>
                      <a:pt x="13" y="0"/>
                    </a:moveTo>
                    <a:cubicBezTo>
                      <a:pt x="4" y="0"/>
                      <a:pt x="0" y="21"/>
                      <a:pt x="0" y="53"/>
                    </a:cubicBezTo>
                    <a:cubicBezTo>
                      <a:pt x="0" y="74"/>
                      <a:pt x="4" y="94"/>
                      <a:pt x="8" y="115"/>
                    </a:cubicBezTo>
                    <a:cubicBezTo>
                      <a:pt x="11" y="120"/>
                      <a:pt x="14" y="122"/>
                      <a:pt x="16" y="122"/>
                    </a:cubicBezTo>
                    <a:cubicBezTo>
                      <a:pt x="23" y="122"/>
                      <a:pt x="27" y="94"/>
                      <a:pt x="33" y="25"/>
                    </a:cubicBezTo>
                    <a:cubicBezTo>
                      <a:pt x="25" y="16"/>
                      <a:pt x="17" y="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 name="Google Shape;275;p39"/>
              <p:cNvSpPr/>
              <p:nvPr/>
            </p:nvSpPr>
            <p:spPr>
              <a:xfrm>
                <a:off x="-796335" y="818527"/>
                <a:ext cx="3091" cy="6129"/>
              </a:xfrm>
              <a:custGeom>
                <a:avLst/>
                <a:gdLst/>
                <a:ahLst/>
                <a:cxnLst/>
                <a:rect l="l" t="t" r="r" b="b"/>
                <a:pathLst>
                  <a:path w="38" h="120" extrusionOk="0">
                    <a:moveTo>
                      <a:pt x="21" y="0"/>
                    </a:moveTo>
                    <a:cubicBezTo>
                      <a:pt x="17" y="0"/>
                      <a:pt x="12" y="6"/>
                      <a:pt x="9" y="13"/>
                    </a:cubicBezTo>
                    <a:cubicBezTo>
                      <a:pt x="1" y="42"/>
                      <a:pt x="1" y="66"/>
                      <a:pt x="9" y="95"/>
                    </a:cubicBezTo>
                    <a:cubicBezTo>
                      <a:pt x="13" y="112"/>
                      <a:pt x="17" y="120"/>
                      <a:pt x="25" y="120"/>
                    </a:cubicBezTo>
                    <a:cubicBezTo>
                      <a:pt x="29" y="120"/>
                      <a:pt x="29" y="116"/>
                      <a:pt x="38" y="38"/>
                    </a:cubicBezTo>
                    <a:cubicBezTo>
                      <a:pt x="33" y="10"/>
                      <a:pt x="27" y="0"/>
                      <a:pt x="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 name="Google Shape;276;p39"/>
              <p:cNvSpPr/>
              <p:nvPr/>
            </p:nvSpPr>
            <p:spPr>
              <a:xfrm>
                <a:off x="-763313" y="818834"/>
                <a:ext cx="2765" cy="6129"/>
              </a:xfrm>
              <a:custGeom>
                <a:avLst/>
                <a:gdLst/>
                <a:ahLst/>
                <a:cxnLst/>
                <a:rect l="l" t="t" r="r" b="b"/>
                <a:pathLst>
                  <a:path w="34" h="120" extrusionOk="0">
                    <a:moveTo>
                      <a:pt x="15" y="0"/>
                    </a:moveTo>
                    <a:cubicBezTo>
                      <a:pt x="10" y="0"/>
                      <a:pt x="7" y="14"/>
                      <a:pt x="1" y="40"/>
                    </a:cubicBezTo>
                    <a:cubicBezTo>
                      <a:pt x="5" y="91"/>
                      <a:pt x="8" y="119"/>
                      <a:pt x="18" y="119"/>
                    </a:cubicBezTo>
                    <a:cubicBezTo>
                      <a:pt x="19" y="119"/>
                      <a:pt x="20" y="119"/>
                      <a:pt x="21" y="118"/>
                    </a:cubicBezTo>
                    <a:cubicBezTo>
                      <a:pt x="30" y="97"/>
                      <a:pt x="34" y="73"/>
                      <a:pt x="30" y="52"/>
                    </a:cubicBezTo>
                    <a:cubicBezTo>
                      <a:pt x="30" y="36"/>
                      <a:pt x="25" y="19"/>
                      <a:pt x="21" y="7"/>
                    </a:cubicBezTo>
                    <a:cubicBezTo>
                      <a:pt x="19" y="2"/>
                      <a:pt x="17"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 name="Google Shape;277;p39"/>
              <p:cNvSpPr/>
              <p:nvPr/>
            </p:nvSpPr>
            <p:spPr>
              <a:xfrm>
                <a:off x="-755911" y="818732"/>
                <a:ext cx="2359" cy="6589"/>
              </a:xfrm>
              <a:custGeom>
                <a:avLst/>
                <a:gdLst/>
                <a:ahLst/>
                <a:cxnLst/>
                <a:rect l="l" t="t" r="r" b="b"/>
                <a:pathLst>
                  <a:path w="29" h="129" extrusionOk="0">
                    <a:moveTo>
                      <a:pt x="17" y="1"/>
                    </a:moveTo>
                    <a:cubicBezTo>
                      <a:pt x="8" y="1"/>
                      <a:pt x="4" y="26"/>
                      <a:pt x="0" y="108"/>
                    </a:cubicBezTo>
                    <a:cubicBezTo>
                      <a:pt x="7" y="118"/>
                      <a:pt x="11" y="128"/>
                      <a:pt x="15" y="128"/>
                    </a:cubicBezTo>
                    <a:cubicBezTo>
                      <a:pt x="18" y="128"/>
                      <a:pt x="21" y="121"/>
                      <a:pt x="25" y="99"/>
                    </a:cubicBezTo>
                    <a:cubicBezTo>
                      <a:pt x="29" y="79"/>
                      <a:pt x="29" y="58"/>
                      <a:pt x="29" y="38"/>
                    </a:cubicBezTo>
                    <a:cubicBezTo>
                      <a:pt x="29" y="26"/>
                      <a:pt x="25" y="13"/>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 name="Google Shape;278;p39"/>
              <p:cNvSpPr/>
              <p:nvPr/>
            </p:nvSpPr>
            <p:spPr>
              <a:xfrm>
                <a:off x="-806664" y="820060"/>
                <a:ext cx="2765" cy="4954"/>
              </a:xfrm>
              <a:custGeom>
                <a:avLst/>
                <a:gdLst/>
                <a:ahLst/>
                <a:cxnLst/>
                <a:rect l="l" t="t" r="r" b="b"/>
                <a:pathLst>
                  <a:path w="34" h="97" extrusionOk="0">
                    <a:moveTo>
                      <a:pt x="17" y="1"/>
                    </a:moveTo>
                    <a:cubicBezTo>
                      <a:pt x="12" y="1"/>
                      <a:pt x="6" y="8"/>
                      <a:pt x="0" y="45"/>
                    </a:cubicBezTo>
                    <a:cubicBezTo>
                      <a:pt x="6" y="81"/>
                      <a:pt x="11" y="96"/>
                      <a:pt x="17" y="96"/>
                    </a:cubicBezTo>
                    <a:cubicBezTo>
                      <a:pt x="20" y="96"/>
                      <a:pt x="22" y="92"/>
                      <a:pt x="25" y="86"/>
                    </a:cubicBezTo>
                    <a:cubicBezTo>
                      <a:pt x="29" y="73"/>
                      <a:pt x="33" y="57"/>
                      <a:pt x="33" y="41"/>
                    </a:cubicBezTo>
                    <a:cubicBezTo>
                      <a:pt x="33" y="28"/>
                      <a:pt x="29" y="16"/>
                      <a:pt x="25" y="4"/>
                    </a:cubicBezTo>
                    <a:cubicBezTo>
                      <a:pt x="22" y="2"/>
                      <a:pt x="2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 name="Google Shape;279;p39"/>
              <p:cNvSpPr/>
              <p:nvPr/>
            </p:nvSpPr>
            <p:spPr>
              <a:xfrm>
                <a:off x="-759653" y="819345"/>
                <a:ext cx="1789" cy="5363"/>
              </a:xfrm>
              <a:custGeom>
                <a:avLst/>
                <a:gdLst/>
                <a:ahLst/>
                <a:cxnLst/>
                <a:rect l="l" t="t" r="r" b="b"/>
                <a:pathLst>
                  <a:path w="22" h="105" extrusionOk="0">
                    <a:moveTo>
                      <a:pt x="12" y="1"/>
                    </a:moveTo>
                    <a:cubicBezTo>
                      <a:pt x="5" y="1"/>
                      <a:pt x="1" y="24"/>
                      <a:pt x="1" y="50"/>
                    </a:cubicBezTo>
                    <a:cubicBezTo>
                      <a:pt x="1" y="79"/>
                      <a:pt x="5" y="104"/>
                      <a:pt x="13" y="104"/>
                    </a:cubicBezTo>
                    <a:cubicBezTo>
                      <a:pt x="14" y="104"/>
                      <a:pt x="14" y="104"/>
                      <a:pt x="14" y="104"/>
                    </a:cubicBezTo>
                    <a:cubicBezTo>
                      <a:pt x="18" y="104"/>
                      <a:pt x="22" y="84"/>
                      <a:pt x="22" y="46"/>
                    </a:cubicBezTo>
                    <a:cubicBezTo>
                      <a:pt x="22" y="22"/>
                      <a:pt x="17" y="1"/>
                      <a:pt x="13" y="1"/>
                    </a:cubicBezTo>
                    <a:cubicBezTo>
                      <a:pt x="13" y="1"/>
                      <a:pt x="12"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 name="Google Shape;280;p39"/>
              <p:cNvSpPr/>
              <p:nvPr/>
            </p:nvSpPr>
            <p:spPr>
              <a:xfrm>
                <a:off x="-812033" y="899532"/>
                <a:ext cx="12119" cy="6946"/>
              </a:xfrm>
              <a:custGeom>
                <a:avLst/>
                <a:gdLst/>
                <a:ahLst/>
                <a:cxnLst/>
                <a:rect l="l" t="t" r="r" b="b"/>
                <a:pathLst>
                  <a:path w="149" h="136" extrusionOk="0">
                    <a:moveTo>
                      <a:pt x="41" y="0"/>
                    </a:moveTo>
                    <a:cubicBezTo>
                      <a:pt x="27" y="0"/>
                      <a:pt x="14" y="16"/>
                      <a:pt x="1" y="56"/>
                    </a:cubicBezTo>
                    <a:cubicBezTo>
                      <a:pt x="7" y="113"/>
                      <a:pt x="18" y="136"/>
                      <a:pt x="29" y="136"/>
                    </a:cubicBezTo>
                    <a:cubicBezTo>
                      <a:pt x="32" y="136"/>
                      <a:pt x="35" y="134"/>
                      <a:pt x="38" y="130"/>
                    </a:cubicBezTo>
                    <a:cubicBezTo>
                      <a:pt x="47" y="119"/>
                      <a:pt x="56" y="115"/>
                      <a:pt x="65" y="115"/>
                    </a:cubicBezTo>
                    <a:cubicBezTo>
                      <a:pt x="83" y="115"/>
                      <a:pt x="101" y="130"/>
                      <a:pt x="120" y="130"/>
                    </a:cubicBezTo>
                    <a:cubicBezTo>
                      <a:pt x="128" y="130"/>
                      <a:pt x="136" y="122"/>
                      <a:pt x="149" y="118"/>
                    </a:cubicBezTo>
                    <a:cubicBezTo>
                      <a:pt x="149" y="48"/>
                      <a:pt x="144" y="23"/>
                      <a:pt x="136" y="19"/>
                    </a:cubicBezTo>
                    <a:cubicBezTo>
                      <a:pt x="124" y="11"/>
                      <a:pt x="112" y="7"/>
                      <a:pt x="103" y="7"/>
                    </a:cubicBezTo>
                    <a:cubicBezTo>
                      <a:pt x="83" y="7"/>
                      <a:pt x="66" y="3"/>
                      <a:pt x="50" y="3"/>
                    </a:cubicBezTo>
                    <a:cubicBezTo>
                      <a:pt x="47" y="1"/>
                      <a:pt x="44"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 name="Google Shape;281;p39"/>
              <p:cNvSpPr/>
              <p:nvPr/>
            </p:nvSpPr>
            <p:spPr>
              <a:xfrm>
                <a:off x="-820654" y="901218"/>
                <a:ext cx="6019" cy="5771"/>
              </a:xfrm>
              <a:custGeom>
                <a:avLst/>
                <a:gdLst/>
                <a:ahLst/>
                <a:cxnLst/>
                <a:rect l="l" t="t" r="r" b="b"/>
                <a:pathLst>
                  <a:path w="74" h="113" extrusionOk="0">
                    <a:moveTo>
                      <a:pt x="51" y="0"/>
                    </a:moveTo>
                    <a:cubicBezTo>
                      <a:pt x="45" y="0"/>
                      <a:pt x="39" y="7"/>
                      <a:pt x="33" y="11"/>
                    </a:cubicBezTo>
                    <a:cubicBezTo>
                      <a:pt x="17" y="19"/>
                      <a:pt x="8" y="11"/>
                      <a:pt x="0" y="76"/>
                    </a:cubicBezTo>
                    <a:cubicBezTo>
                      <a:pt x="13" y="102"/>
                      <a:pt x="25" y="112"/>
                      <a:pt x="36" y="112"/>
                    </a:cubicBezTo>
                    <a:cubicBezTo>
                      <a:pt x="46" y="112"/>
                      <a:pt x="56" y="105"/>
                      <a:pt x="66" y="93"/>
                    </a:cubicBezTo>
                    <a:cubicBezTo>
                      <a:pt x="70" y="72"/>
                      <a:pt x="74" y="52"/>
                      <a:pt x="74" y="35"/>
                    </a:cubicBezTo>
                    <a:cubicBezTo>
                      <a:pt x="65" y="8"/>
                      <a:pt x="58"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 name="Google Shape;282;p39"/>
              <p:cNvSpPr/>
              <p:nvPr/>
            </p:nvSpPr>
            <p:spPr>
              <a:xfrm>
                <a:off x="-828706" y="900043"/>
                <a:ext cx="5124" cy="6793"/>
              </a:xfrm>
              <a:custGeom>
                <a:avLst/>
                <a:gdLst/>
                <a:ahLst/>
                <a:cxnLst/>
                <a:rect l="l" t="t" r="r" b="b"/>
                <a:pathLst>
                  <a:path w="63" h="133" extrusionOk="0">
                    <a:moveTo>
                      <a:pt x="44" y="17"/>
                    </a:moveTo>
                    <a:cubicBezTo>
                      <a:pt x="44" y="17"/>
                      <a:pt x="43" y="17"/>
                      <a:pt x="42" y="17"/>
                    </a:cubicBezTo>
                    <a:cubicBezTo>
                      <a:pt x="29" y="30"/>
                      <a:pt x="13" y="1"/>
                      <a:pt x="1" y="71"/>
                    </a:cubicBezTo>
                    <a:cubicBezTo>
                      <a:pt x="1" y="124"/>
                      <a:pt x="13" y="132"/>
                      <a:pt x="21" y="132"/>
                    </a:cubicBezTo>
                    <a:cubicBezTo>
                      <a:pt x="29" y="132"/>
                      <a:pt x="50" y="132"/>
                      <a:pt x="62" y="79"/>
                    </a:cubicBezTo>
                    <a:cubicBezTo>
                      <a:pt x="59" y="32"/>
                      <a:pt x="52" y="17"/>
                      <a:pt x="44" y="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 name="Google Shape;283;p39"/>
              <p:cNvSpPr/>
              <p:nvPr/>
            </p:nvSpPr>
            <p:spPr>
              <a:xfrm>
                <a:off x="-771284" y="900247"/>
                <a:ext cx="3741" cy="7202"/>
              </a:xfrm>
              <a:custGeom>
                <a:avLst/>
                <a:gdLst/>
                <a:ahLst/>
                <a:cxnLst/>
                <a:rect l="l" t="t" r="r" b="b"/>
                <a:pathLst>
                  <a:path w="46" h="141" extrusionOk="0">
                    <a:moveTo>
                      <a:pt x="28" y="1"/>
                    </a:moveTo>
                    <a:cubicBezTo>
                      <a:pt x="20" y="1"/>
                      <a:pt x="7" y="5"/>
                      <a:pt x="0" y="46"/>
                    </a:cubicBezTo>
                    <a:cubicBezTo>
                      <a:pt x="6" y="109"/>
                      <a:pt x="15" y="141"/>
                      <a:pt x="24" y="141"/>
                    </a:cubicBezTo>
                    <a:cubicBezTo>
                      <a:pt x="29" y="141"/>
                      <a:pt x="33" y="133"/>
                      <a:pt x="37" y="116"/>
                    </a:cubicBezTo>
                    <a:cubicBezTo>
                      <a:pt x="41" y="95"/>
                      <a:pt x="46" y="71"/>
                      <a:pt x="46" y="46"/>
                    </a:cubicBezTo>
                    <a:cubicBezTo>
                      <a:pt x="46" y="9"/>
                      <a:pt x="37" y="1"/>
                      <a:pt x="33" y="1"/>
                    </a:cubicBezTo>
                    <a:cubicBezTo>
                      <a:pt x="32" y="1"/>
                      <a:pt x="30"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 name="Google Shape;284;p39"/>
              <p:cNvSpPr/>
              <p:nvPr/>
            </p:nvSpPr>
            <p:spPr>
              <a:xfrm>
                <a:off x="-776652" y="900298"/>
                <a:ext cx="3091" cy="5823"/>
              </a:xfrm>
              <a:custGeom>
                <a:avLst/>
                <a:gdLst/>
                <a:ahLst/>
                <a:cxnLst/>
                <a:rect l="l" t="t" r="r" b="b"/>
                <a:pathLst>
                  <a:path w="38" h="114" extrusionOk="0">
                    <a:moveTo>
                      <a:pt x="17" y="0"/>
                    </a:moveTo>
                    <a:cubicBezTo>
                      <a:pt x="13" y="4"/>
                      <a:pt x="9" y="8"/>
                      <a:pt x="9" y="17"/>
                    </a:cubicBezTo>
                    <a:cubicBezTo>
                      <a:pt x="1" y="41"/>
                      <a:pt x="1" y="66"/>
                      <a:pt x="9" y="94"/>
                    </a:cubicBezTo>
                    <a:cubicBezTo>
                      <a:pt x="12" y="104"/>
                      <a:pt x="18" y="114"/>
                      <a:pt x="22" y="114"/>
                    </a:cubicBezTo>
                    <a:cubicBezTo>
                      <a:pt x="23" y="114"/>
                      <a:pt x="24" y="113"/>
                      <a:pt x="25" y="111"/>
                    </a:cubicBezTo>
                    <a:cubicBezTo>
                      <a:pt x="29" y="94"/>
                      <a:pt x="34" y="78"/>
                      <a:pt x="34" y="62"/>
                    </a:cubicBezTo>
                    <a:cubicBezTo>
                      <a:pt x="38" y="41"/>
                      <a:pt x="34" y="21"/>
                      <a:pt x="25" y="4"/>
                    </a:cubicBezTo>
                    <a:cubicBezTo>
                      <a:pt x="21" y="0"/>
                      <a:pt x="21"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 name="Google Shape;285;p39"/>
              <p:cNvSpPr/>
              <p:nvPr/>
            </p:nvSpPr>
            <p:spPr>
              <a:xfrm>
                <a:off x="-798694" y="900911"/>
                <a:ext cx="2440" cy="5056"/>
              </a:xfrm>
              <a:custGeom>
                <a:avLst/>
                <a:gdLst/>
                <a:ahLst/>
                <a:cxnLst/>
                <a:rect l="l" t="t" r="r" b="b"/>
                <a:pathLst>
                  <a:path w="30" h="99" extrusionOk="0">
                    <a:moveTo>
                      <a:pt x="14" y="0"/>
                    </a:moveTo>
                    <a:cubicBezTo>
                      <a:pt x="10" y="0"/>
                      <a:pt x="7" y="13"/>
                      <a:pt x="1" y="37"/>
                    </a:cubicBezTo>
                    <a:cubicBezTo>
                      <a:pt x="1" y="70"/>
                      <a:pt x="1" y="95"/>
                      <a:pt x="9" y="99"/>
                    </a:cubicBezTo>
                    <a:cubicBezTo>
                      <a:pt x="10" y="99"/>
                      <a:pt x="11" y="99"/>
                      <a:pt x="12" y="99"/>
                    </a:cubicBezTo>
                    <a:cubicBezTo>
                      <a:pt x="19" y="99"/>
                      <a:pt x="26" y="96"/>
                      <a:pt x="30" y="37"/>
                    </a:cubicBezTo>
                    <a:cubicBezTo>
                      <a:pt x="21" y="13"/>
                      <a:pt x="17"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39"/>
              <p:cNvSpPr/>
              <p:nvPr/>
            </p:nvSpPr>
            <p:spPr>
              <a:xfrm>
                <a:off x="-787307" y="900503"/>
                <a:ext cx="2115" cy="5312"/>
              </a:xfrm>
              <a:custGeom>
                <a:avLst/>
                <a:gdLst/>
                <a:ahLst/>
                <a:cxnLst/>
                <a:rect l="l" t="t" r="r" b="b"/>
                <a:pathLst>
                  <a:path w="26" h="104" extrusionOk="0">
                    <a:moveTo>
                      <a:pt x="9" y="0"/>
                    </a:moveTo>
                    <a:cubicBezTo>
                      <a:pt x="5" y="17"/>
                      <a:pt x="0" y="33"/>
                      <a:pt x="0" y="45"/>
                    </a:cubicBezTo>
                    <a:cubicBezTo>
                      <a:pt x="0" y="78"/>
                      <a:pt x="5" y="99"/>
                      <a:pt x="9" y="103"/>
                    </a:cubicBezTo>
                    <a:cubicBezTo>
                      <a:pt x="9" y="103"/>
                      <a:pt x="10" y="103"/>
                      <a:pt x="11" y="103"/>
                    </a:cubicBezTo>
                    <a:cubicBezTo>
                      <a:pt x="18" y="103"/>
                      <a:pt x="25" y="84"/>
                      <a:pt x="25" y="25"/>
                    </a:cubicBezTo>
                    <a:cubicBezTo>
                      <a:pt x="21" y="17"/>
                      <a:pt x="17"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 name="Google Shape;287;p39"/>
              <p:cNvSpPr/>
              <p:nvPr/>
            </p:nvSpPr>
            <p:spPr>
              <a:xfrm>
                <a:off x="-792350" y="900656"/>
                <a:ext cx="1789" cy="4852"/>
              </a:xfrm>
              <a:custGeom>
                <a:avLst/>
                <a:gdLst/>
                <a:ahLst/>
                <a:cxnLst/>
                <a:rect l="l" t="t" r="r" b="b"/>
                <a:pathLst>
                  <a:path w="22" h="95" extrusionOk="0">
                    <a:moveTo>
                      <a:pt x="12" y="1"/>
                    </a:moveTo>
                    <a:cubicBezTo>
                      <a:pt x="8" y="1"/>
                      <a:pt x="4" y="14"/>
                      <a:pt x="1" y="46"/>
                    </a:cubicBezTo>
                    <a:cubicBezTo>
                      <a:pt x="1" y="79"/>
                      <a:pt x="5" y="94"/>
                      <a:pt x="11" y="94"/>
                    </a:cubicBezTo>
                    <a:cubicBezTo>
                      <a:pt x="13" y="94"/>
                      <a:pt x="15" y="92"/>
                      <a:pt x="17" y="87"/>
                    </a:cubicBezTo>
                    <a:cubicBezTo>
                      <a:pt x="21" y="71"/>
                      <a:pt x="21" y="51"/>
                      <a:pt x="21" y="34"/>
                    </a:cubicBezTo>
                    <a:cubicBezTo>
                      <a:pt x="21" y="22"/>
                      <a:pt x="21" y="10"/>
                      <a:pt x="13" y="1"/>
                    </a:cubicBezTo>
                    <a:cubicBezTo>
                      <a:pt x="13" y="1"/>
                      <a:pt x="12"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 name="Google Shape;288;p39"/>
              <p:cNvSpPr/>
              <p:nvPr/>
            </p:nvSpPr>
            <p:spPr>
              <a:xfrm>
                <a:off x="-781288" y="901116"/>
                <a:ext cx="1708" cy="5720"/>
              </a:xfrm>
              <a:custGeom>
                <a:avLst/>
                <a:gdLst/>
                <a:ahLst/>
                <a:cxnLst/>
                <a:rect l="l" t="t" r="r" b="b"/>
                <a:pathLst>
                  <a:path w="21" h="112" extrusionOk="0">
                    <a:moveTo>
                      <a:pt x="8" y="1"/>
                    </a:moveTo>
                    <a:cubicBezTo>
                      <a:pt x="4" y="1"/>
                      <a:pt x="0" y="13"/>
                      <a:pt x="0" y="25"/>
                    </a:cubicBezTo>
                    <a:cubicBezTo>
                      <a:pt x="0" y="46"/>
                      <a:pt x="0" y="62"/>
                      <a:pt x="0" y="78"/>
                    </a:cubicBezTo>
                    <a:cubicBezTo>
                      <a:pt x="0" y="87"/>
                      <a:pt x="4" y="95"/>
                      <a:pt x="8" y="99"/>
                    </a:cubicBezTo>
                    <a:cubicBezTo>
                      <a:pt x="8" y="103"/>
                      <a:pt x="13" y="107"/>
                      <a:pt x="13" y="111"/>
                    </a:cubicBezTo>
                    <a:cubicBezTo>
                      <a:pt x="21" y="33"/>
                      <a:pt x="21"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39"/>
              <p:cNvSpPr/>
              <p:nvPr/>
            </p:nvSpPr>
            <p:spPr>
              <a:xfrm>
                <a:off x="-806664" y="874352"/>
                <a:ext cx="3741" cy="5516"/>
              </a:xfrm>
              <a:custGeom>
                <a:avLst/>
                <a:gdLst/>
                <a:ahLst/>
                <a:cxnLst/>
                <a:rect l="l" t="t" r="r" b="b"/>
                <a:pathLst>
                  <a:path w="46" h="108" extrusionOk="0">
                    <a:moveTo>
                      <a:pt x="23" y="1"/>
                    </a:moveTo>
                    <a:cubicBezTo>
                      <a:pt x="15" y="1"/>
                      <a:pt x="8" y="14"/>
                      <a:pt x="0" y="44"/>
                    </a:cubicBezTo>
                    <a:cubicBezTo>
                      <a:pt x="6" y="90"/>
                      <a:pt x="15" y="107"/>
                      <a:pt x="23" y="107"/>
                    </a:cubicBezTo>
                    <a:cubicBezTo>
                      <a:pt x="28" y="107"/>
                      <a:pt x="33" y="102"/>
                      <a:pt x="37" y="94"/>
                    </a:cubicBezTo>
                    <a:cubicBezTo>
                      <a:pt x="46" y="69"/>
                      <a:pt x="46" y="44"/>
                      <a:pt x="41" y="20"/>
                    </a:cubicBezTo>
                    <a:cubicBezTo>
                      <a:pt x="35" y="8"/>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39"/>
              <p:cNvSpPr/>
              <p:nvPr/>
            </p:nvSpPr>
            <p:spPr>
              <a:xfrm>
                <a:off x="-799670" y="874352"/>
                <a:ext cx="2765" cy="5005"/>
              </a:xfrm>
              <a:custGeom>
                <a:avLst/>
                <a:gdLst/>
                <a:ahLst/>
                <a:cxnLst/>
                <a:rect l="l" t="t" r="r" b="b"/>
                <a:pathLst>
                  <a:path w="34" h="98" extrusionOk="0">
                    <a:moveTo>
                      <a:pt x="18" y="1"/>
                    </a:moveTo>
                    <a:cubicBezTo>
                      <a:pt x="13" y="1"/>
                      <a:pt x="8" y="13"/>
                      <a:pt x="1" y="36"/>
                    </a:cubicBezTo>
                    <a:cubicBezTo>
                      <a:pt x="1" y="77"/>
                      <a:pt x="5" y="94"/>
                      <a:pt x="13" y="94"/>
                    </a:cubicBezTo>
                    <a:cubicBezTo>
                      <a:pt x="14" y="95"/>
                      <a:pt x="17" y="97"/>
                      <a:pt x="19" y="97"/>
                    </a:cubicBezTo>
                    <a:cubicBezTo>
                      <a:pt x="25" y="97"/>
                      <a:pt x="31" y="89"/>
                      <a:pt x="33" y="49"/>
                    </a:cubicBezTo>
                    <a:cubicBezTo>
                      <a:pt x="27" y="16"/>
                      <a:pt x="23"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39"/>
              <p:cNvSpPr/>
              <p:nvPr/>
            </p:nvSpPr>
            <p:spPr>
              <a:xfrm>
                <a:off x="-774293" y="874761"/>
                <a:ext cx="2115" cy="5005"/>
              </a:xfrm>
              <a:custGeom>
                <a:avLst/>
                <a:gdLst/>
                <a:ahLst/>
                <a:cxnLst/>
                <a:rect l="l" t="t" r="r" b="b"/>
                <a:pathLst>
                  <a:path w="26" h="98" extrusionOk="0">
                    <a:moveTo>
                      <a:pt x="16" y="0"/>
                    </a:moveTo>
                    <a:cubicBezTo>
                      <a:pt x="15" y="0"/>
                      <a:pt x="14" y="1"/>
                      <a:pt x="13" y="4"/>
                    </a:cubicBezTo>
                    <a:cubicBezTo>
                      <a:pt x="5" y="20"/>
                      <a:pt x="0" y="41"/>
                      <a:pt x="5" y="61"/>
                    </a:cubicBezTo>
                    <a:cubicBezTo>
                      <a:pt x="5" y="86"/>
                      <a:pt x="6" y="98"/>
                      <a:pt x="13" y="98"/>
                    </a:cubicBezTo>
                    <a:cubicBezTo>
                      <a:pt x="16" y="98"/>
                      <a:pt x="20" y="95"/>
                      <a:pt x="25" y="90"/>
                    </a:cubicBezTo>
                    <a:cubicBezTo>
                      <a:pt x="22" y="26"/>
                      <a:pt x="21"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39"/>
              <p:cNvSpPr/>
              <p:nvPr/>
            </p:nvSpPr>
            <p:spPr>
              <a:xfrm>
                <a:off x="-768274" y="980435"/>
                <a:ext cx="4392" cy="5618"/>
              </a:xfrm>
              <a:custGeom>
                <a:avLst/>
                <a:gdLst/>
                <a:ahLst/>
                <a:cxnLst/>
                <a:rect l="l" t="t" r="r" b="b"/>
                <a:pathLst>
                  <a:path w="54" h="110" extrusionOk="0">
                    <a:moveTo>
                      <a:pt x="28" y="1"/>
                    </a:moveTo>
                    <a:cubicBezTo>
                      <a:pt x="18" y="1"/>
                      <a:pt x="9" y="16"/>
                      <a:pt x="0" y="48"/>
                    </a:cubicBezTo>
                    <a:cubicBezTo>
                      <a:pt x="16" y="88"/>
                      <a:pt x="26" y="109"/>
                      <a:pt x="33" y="109"/>
                    </a:cubicBezTo>
                    <a:cubicBezTo>
                      <a:pt x="42" y="109"/>
                      <a:pt x="47" y="83"/>
                      <a:pt x="54" y="31"/>
                    </a:cubicBezTo>
                    <a:cubicBezTo>
                      <a:pt x="44" y="11"/>
                      <a:pt x="36"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 name="Google Shape;293;p39"/>
              <p:cNvSpPr/>
              <p:nvPr/>
            </p:nvSpPr>
            <p:spPr>
              <a:xfrm>
                <a:off x="-781288" y="981201"/>
                <a:ext cx="3091" cy="5108"/>
              </a:xfrm>
              <a:custGeom>
                <a:avLst/>
                <a:gdLst/>
                <a:ahLst/>
                <a:cxnLst/>
                <a:rect l="l" t="t" r="r" b="b"/>
                <a:pathLst>
                  <a:path w="38" h="100" extrusionOk="0">
                    <a:moveTo>
                      <a:pt x="18" y="1"/>
                    </a:moveTo>
                    <a:cubicBezTo>
                      <a:pt x="13" y="1"/>
                      <a:pt x="8" y="13"/>
                      <a:pt x="0" y="37"/>
                    </a:cubicBezTo>
                    <a:cubicBezTo>
                      <a:pt x="0" y="78"/>
                      <a:pt x="4" y="90"/>
                      <a:pt x="13" y="98"/>
                    </a:cubicBezTo>
                    <a:cubicBezTo>
                      <a:pt x="13" y="99"/>
                      <a:pt x="14" y="99"/>
                      <a:pt x="15" y="99"/>
                    </a:cubicBezTo>
                    <a:cubicBezTo>
                      <a:pt x="20" y="99"/>
                      <a:pt x="30" y="87"/>
                      <a:pt x="37" y="45"/>
                    </a:cubicBezTo>
                    <a:cubicBezTo>
                      <a:pt x="29" y="15"/>
                      <a:pt x="23"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 name="Google Shape;294;p39"/>
              <p:cNvSpPr/>
              <p:nvPr/>
            </p:nvSpPr>
            <p:spPr>
              <a:xfrm>
                <a:off x="-822687" y="980537"/>
                <a:ext cx="2440" cy="4648"/>
              </a:xfrm>
              <a:custGeom>
                <a:avLst/>
                <a:gdLst/>
                <a:ahLst/>
                <a:cxnLst/>
                <a:rect l="l" t="t" r="r" b="b"/>
                <a:pathLst>
                  <a:path w="30" h="91" extrusionOk="0">
                    <a:moveTo>
                      <a:pt x="12" y="0"/>
                    </a:moveTo>
                    <a:cubicBezTo>
                      <a:pt x="7" y="0"/>
                      <a:pt x="4" y="21"/>
                      <a:pt x="0" y="91"/>
                    </a:cubicBezTo>
                    <a:lnTo>
                      <a:pt x="25" y="91"/>
                    </a:lnTo>
                    <a:cubicBezTo>
                      <a:pt x="29" y="38"/>
                      <a:pt x="25" y="13"/>
                      <a:pt x="17" y="5"/>
                    </a:cubicBezTo>
                    <a:cubicBezTo>
                      <a:pt x="15" y="2"/>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 name="Google Shape;295;p39"/>
              <p:cNvSpPr/>
              <p:nvPr/>
            </p:nvSpPr>
            <p:spPr>
              <a:xfrm>
                <a:off x="-816994" y="981201"/>
                <a:ext cx="2033" cy="4750"/>
              </a:xfrm>
              <a:custGeom>
                <a:avLst/>
                <a:gdLst/>
                <a:ahLst/>
                <a:cxnLst/>
                <a:rect l="l" t="t" r="r" b="b"/>
                <a:pathLst>
                  <a:path w="25" h="93" extrusionOk="0">
                    <a:moveTo>
                      <a:pt x="14" y="1"/>
                    </a:moveTo>
                    <a:cubicBezTo>
                      <a:pt x="8" y="1"/>
                      <a:pt x="3" y="10"/>
                      <a:pt x="0" y="37"/>
                    </a:cubicBezTo>
                    <a:cubicBezTo>
                      <a:pt x="3" y="76"/>
                      <a:pt x="8" y="92"/>
                      <a:pt x="13" y="92"/>
                    </a:cubicBezTo>
                    <a:cubicBezTo>
                      <a:pt x="15" y="92"/>
                      <a:pt x="18" y="89"/>
                      <a:pt x="21" y="82"/>
                    </a:cubicBezTo>
                    <a:cubicBezTo>
                      <a:pt x="25" y="57"/>
                      <a:pt x="25" y="29"/>
                      <a:pt x="21" y="4"/>
                    </a:cubicBezTo>
                    <a:cubicBezTo>
                      <a:pt x="19" y="2"/>
                      <a:pt x="16"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 name="Google Shape;296;p39"/>
              <p:cNvSpPr/>
              <p:nvPr/>
            </p:nvSpPr>
            <p:spPr>
              <a:xfrm>
                <a:off x="-811707" y="980537"/>
                <a:ext cx="2115" cy="4801"/>
              </a:xfrm>
              <a:custGeom>
                <a:avLst/>
                <a:gdLst/>
                <a:ahLst/>
                <a:cxnLst/>
                <a:rect l="l" t="t" r="r" b="b"/>
                <a:pathLst>
                  <a:path w="26" h="94" extrusionOk="0">
                    <a:moveTo>
                      <a:pt x="13" y="1"/>
                    </a:moveTo>
                    <a:cubicBezTo>
                      <a:pt x="9" y="1"/>
                      <a:pt x="1" y="25"/>
                      <a:pt x="1" y="75"/>
                    </a:cubicBezTo>
                    <a:cubicBezTo>
                      <a:pt x="5" y="87"/>
                      <a:pt x="9" y="94"/>
                      <a:pt x="14" y="94"/>
                    </a:cubicBezTo>
                    <a:cubicBezTo>
                      <a:pt x="18" y="94"/>
                      <a:pt x="22" y="88"/>
                      <a:pt x="26" y="79"/>
                    </a:cubicBezTo>
                    <a:cubicBezTo>
                      <a:pt x="26" y="29"/>
                      <a:pt x="21" y="5"/>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 name="Google Shape;297;p39"/>
              <p:cNvSpPr/>
              <p:nvPr/>
            </p:nvSpPr>
            <p:spPr>
              <a:xfrm>
                <a:off x="-823989" y="952957"/>
                <a:ext cx="10736" cy="7304"/>
              </a:xfrm>
              <a:custGeom>
                <a:avLst/>
                <a:gdLst/>
                <a:ahLst/>
                <a:cxnLst/>
                <a:rect l="l" t="t" r="r" b="b"/>
                <a:pathLst>
                  <a:path w="132" h="143" extrusionOk="0">
                    <a:moveTo>
                      <a:pt x="60" y="1"/>
                    </a:moveTo>
                    <a:cubicBezTo>
                      <a:pt x="43" y="1"/>
                      <a:pt x="26" y="9"/>
                      <a:pt x="8" y="40"/>
                    </a:cubicBezTo>
                    <a:cubicBezTo>
                      <a:pt x="4" y="52"/>
                      <a:pt x="0" y="61"/>
                      <a:pt x="0" y="73"/>
                    </a:cubicBezTo>
                    <a:cubicBezTo>
                      <a:pt x="7" y="128"/>
                      <a:pt x="17" y="140"/>
                      <a:pt x="27" y="140"/>
                    </a:cubicBezTo>
                    <a:cubicBezTo>
                      <a:pt x="29" y="140"/>
                      <a:pt x="31" y="139"/>
                      <a:pt x="33" y="139"/>
                    </a:cubicBezTo>
                    <a:cubicBezTo>
                      <a:pt x="45" y="134"/>
                      <a:pt x="55" y="129"/>
                      <a:pt x="66" y="129"/>
                    </a:cubicBezTo>
                    <a:cubicBezTo>
                      <a:pt x="74" y="129"/>
                      <a:pt x="82" y="132"/>
                      <a:pt x="90" y="139"/>
                    </a:cubicBezTo>
                    <a:cubicBezTo>
                      <a:pt x="95" y="141"/>
                      <a:pt x="99" y="143"/>
                      <a:pt x="102" y="143"/>
                    </a:cubicBezTo>
                    <a:cubicBezTo>
                      <a:pt x="115" y="143"/>
                      <a:pt x="122" y="125"/>
                      <a:pt x="131" y="93"/>
                    </a:cubicBezTo>
                    <a:cubicBezTo>
                      <a:pt x="131" y="36"/>
                      <a:pt x="127" y="15"/>
                      <a:pt x="119" y="11"/>
                    </a:cubicBezTo>
                    <a:cubicBezTo>
                      <a:pt x="100" y="11"/>
                      <a:pt x="80"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 name="Google Shape;298;p39"/>
              <p:cNvSpPr/>
              <p:nvPr/>
            </p:nvSpPr>
            <p:spPr>
              <a:xfrm>
                <a:off x="-785680" y="953468"/>
                <a:ext cx="8134" cy="7099"/>
              </a:xfrm>
              <a:custGeom>
                <a:avLst/>
                <a:gdLst/>
                <a:ahLst/>
                <a:cxnLst/>
                <a:rect l="l" t="t" r="r" b="b"/>
                <a:pathLst>
                  <a:path w="100" h="139" extrusionOk="0">
                    <a:moveTo>
                      <a:pt x="24" y="0"/>
                    </a:moveTo>
                    <a:cubicBezTo>
                      <a:pt x="21" y="0"/>
                      <a:pt x="17" y="1"/>
                      <a:pt x="13" y="1"/>
                    </a:cubicBezTo>
                    <a:cubicBezTo>
                      <a:pt x="9" y="1"/>
                      <a:pt x="5" y="26"/>
                      <a:pt x="1" y="38"/>
                    </a:cubicBezTo>
                    <a:cubicBezTo>
                      <a:pt x="9" y="107"/>
                      <a:pt x="17" y="139"/>
                      <a:pt x="28" y="139"/>
                    </a:cubicBezTo>
                    <a:cubicBezTo>
                      <a:pt x="33" y="139"/>
                      <a:pt x="39" y="131"/>
                      <a:pt x="46" y="116"/>
                    </a:cubicBezTo>
                    <a:cubicBezTo>
                      <a:pt x="50" y="113"/>
                      <a:pt x="53" y="103"/>
                      <a:pt x="57" y="103"/>
                    </a:cubicBezTo>
                    <a:cubicBezTo>
                      <a:pt x="57" y="103"/>
                      <a:pt x="58" y="103"/>
                      <a:pt x="58" y="104"/>
                    </a:cubicBezTo>
                    <a:cubicBezTo>
                      <a:pt x="64" y="123"/>
                      <a:pt x="70" y="132"/>
                      <a:pt x="76" y="132"/>
                    </a:cubicBezTo>
                    <a:cubicBezTo>
                      <a:pt x="84" y="132"/>
                      <a:pt x="92" y="116"/>
                      <a:pt x="99" y="88"/>
                    </a:cubicBezTo>
                    <a:cubicBezTo>
                      <a:pt x="99" y="20"/>
                      <a:pt x="99" y="1"/>
                      <a:pt x="93" y="1"/>
                    </a:cubicBezTo>
                    <a:cubicBezTo>
                      <a:pt x="93" y="1"/>
                      <a:pt x="92" y="1"/>
                      <a:pt x="91" y="1"/>
                    </a:cubicBezTo>
                    <a:cubicBezTo>
                      <a:pt x="84" y="3"/>
                      <a:pt x="76" y="4"/>
                      <a:pt x="69" y="4"/>
                    </a:cubicBezTo>
                    <a:cubicBezTo>
                      <a:pt x="54" y="4"/>
                      <a:pt x="39"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 name="Google Shape;299;p39"/>
              <p:cNvSpPr/>
              <p:nvPr/>
            </p:nvSpPr>
            <p:spPr>
              <a:xfrm>
                <a:off x="-797962" y="952446"/>
                <a:ext cx="5368" cy="7457"/>
              </a:xfrm>
              <a:custGeom>
                <a:avLst/>
                <a:gdLst/>
                <a:ahLst/>
                <a:cxnLst/>
                <a:rect l="l" t="t" r="r" b="b"/>
                <a:pathLst>
                  <a:path w="66" h="146" extrusionOk="0">
                    <a:moveTo>
                      <a:pt x="52" y="7"/>
                    </a:moveTo>
                    <a:cubicBezTo>
                      <a:pt x="51" y="7"/>
                      <a:pt x="50" y="7"/>
                      <a:pt x="49" y="9"/>
                    </a:cubicBezTo>
                    <a:cubicBezTo>
                      <a:pt x="33" y="21"/>
                      <a:pt x="17" y="1"/>
                      <a:pt x="0" y="79"/>
                    </a:cubicBezTo>
                    <a:cubicBezTo>
                      <a:pt x="8" y="134"/>
                      <a:pt x="18" y="145"/>
                      <a:pt x="28" y="145"/>
                    </a:cubicBezTo>
                    <a:cubicBezTo>
                      <a:pt x="33" y="145"/>
                      <a:pt x="39" y="142"/>
                      <a:pt x="45" y="140"/>
                    </a:cubicBezTo>
                    <a:cubicBezTo>
                      <a:pt x="62" y="140"/>
                      <a:pt x="62" y="112"/>
                      <a:pt x="66" y="54"/>
                    </a:cubicBezTo>
                    <a:cubicBezTo>
                      <a:pt x="62" y="21"/>
                      <a:pt x="56" y="7"/>
                      <a:pt x="52" y="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 name="Google Shape;300;p39"/>
              <p:cNvSpPr/>
              <p:nvPr/>
            </p:nvSpPr>
            <p:spPr>
              <a:xfrm>
                <a:off x="-805038" y="953212"/>
                <a:ext cx="4799" cy="6282"/>
              </a:xfrm>
              <a:custGeom>
                <a:avLst/>
                <a:gdLst/>
                <a:ahLst/>
                <a:cxnLst/>
                <a:rect l="l" t="t" r="r" b="b"/>
                <a:pathLst>
                  <a:path w="59" h="123" extrusionOk="0">
                    <a:moveTo>
                      <a:pt x="38" y="0"/>
                    </a:moveTo>
                    <a:cubicBezTo>
                      <a:pt x="26" y="0"/>
                      <a:pt x="13" y="10"/>
                      <a:pt x="1" y="60"/>
                    </a:cubicBezTo>
                    <a:cubicBezTo>
                      <a:pt x="13" y="101"/>
                      <a:pt x="24" y="122"/>
                      <a:pt x="34" y="122"/>
                    </a:cubicBezTo>
                    <a:cubicBezTo>
                      <a:pt x="41" y="122"/>
                      <a:pt x="48" y="112"/>
                      <a:pt x="54" y="93"/>
                    </a:cubicBezTo>
                    <a:cubicBezTo>
                      <a:pt x="54" y="76"/>
                      <a:pt x="58" y="60"/>
                      <a:pt x="58" y="39"/>
                    </a:cubicBezTo>
                    <a:cubicBezTo>
                      <a:pt x="58" y="27"/>
                      <a:pt x="54" y="15"/>
                      <a:pt x="50" y="2"/>
                    </a:cubicBezTo>
                    <a:cubicBezTo>
                      <a:pt x="46" y="1"/>
                      <a:pt x="42"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 name="Google Shape;301;p39"/>
              <p:cNvSpPr/>
              <p:nvPr/>
            </p:nvSpPr>
            <p:spPr>
              <a:xfrm>
                <a:off x="-811382" y="953723"/>
                <a:ext cx="4148" cy="6640"/>
              </a:xfrm>
              <a:custGeom>
                <a:avLst/>
                <a:gdLst/>
                <a:ahLst/>
                <a:cxnLst/>
                <a:rect l="l" t="t" r="r" b="b"/>
                <a:pathLst>
                  <a:path w="51" h="130" extrusionOk="0">
                    <a:moveTo>
                      <a:pt x="22" y="0"/>
                    </a:moveTo>
                    <a:cubicBezTo>
                      <a:pt x="13" y="0"/>
                      <a:pt x="5" y="13"/>
                      <a:pt x="1" y="78"/>
                    </a:cubicBezTo>
                    <a:cubicBezTo>
                      <a:pt x="9" y="91"/>
                      <a:pt x="13" y="107"/>
                      <a:pt x="22" y="119"/>
                    </a:cubicBezTo>
                    <a:cubicBezTo>
                      <a:pt x="25" y="126"/>
                      <a:pt x="28" y="129"/>
                      <a:pt x="31" y="129"/>
                    </a:cubicBezTo>
                    <a:cubicBezTo>
                      <a:pt x="38" y="129"/>
                      <a:pt x="43" y="108"/>
                      <a:pt x="46" y="78"/>
                    </a:cubicBezTo>
                    <a:cubicBezTo>
                      <a:pt x="50" y="58"/>
                      <a:pt x="50" y="37"/>
                      <a:pt x="46" y="17"/>
                    </a:cubicBezTo>
                    <a:cubicBezTo>
                      <a:pt x="42" y="5"/>
                      <a:pt x="34"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 name="Google Shape;302;p39"/>
              <p:cNvSpPr/>
              <p:nvPr/>
            </p:nvSpPr>
            <p:spPr>
              <a:xfrm>
                <a:off x="-790641" y="953161"/>
                <a:ext cx="3741" cy="6691"/>
              </a:xfrm>
              <a:custGeom>
                <a:avLst/>
                <a:gdLst/>
                <a:ahLst/>
                <a:cxnLst/>
                <a:rect l="l" t="t" r="r" b="b"/>
                <a:pathLst>
                  <a:path w="46" h="131" extrusionOk="0">
                    <a:moveTo>
                      <a:pt x="25" y="1"/>
                    </a:moveTo>
                    <a:cubicBezTo>
                      <a:pt x="16" y="1"/>
                      <a:pt x="6" y="10"/>
                      <a:pt x="0" y="61"/>
                    </a:cubicBezTo>
                    <a:cubicBezTo>
                      <a:pt x="9" y="109"/>
                      <a:pt x="16" y="131"/>
                      <a:pt x="24" y="131"/>
                    </a:cubicBezTo>
                    <a:cubicBezTo>
                      <a:pt x="27" y="131"/>
                      <a:pt x="30" y="128"/>
                      <a:pt x="33" y="122"/>
                    </a:cubicBezTo>
                    <a:cubicBezTo>
                      <a:pt x="41" y="98"/>
                      <a:pt x="46" y="73"/>
                      <a:pt x="46" y="48"/>
                    </a:cubicBezTo>
                    <a:cubicBezTo>
                      <a:pt x="46" y="11"/>
                      <a:pt x="37" y="3"/>
                      <a:pt x="33" y="3"/>
                    </a:cubicBezTo>
                    <a:cubicBezTo>
                      <a:pt x="31" y="2"/>
                      <a:pt x="28"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 name="Google Shape;303;p39"/>
              <p:cNvSpPr/>
              <p:nvPr/>
            </p:nvSpPr>
            <p:spPr>
              <a:xfrm>
                <a:off x="-770308" y="953059"/>
                <a:ext cx="3091" cy="6231"/>
              </a:xfrm>
              <a:custGeom>
                <a:avLst/>
                <a:gdLst/>
                <a:ahLst/>
                <a:cxnLst/>
                <a:rect l="l" t="t" r="r" b="b"/>
                <a:pathLst>
                  <a:path w="38" h="122" extrusionOk="0">
                    <a:moveTo>
                      <a:pt x="18" y="1"/>
                    </a:moveTo>
                    <a:cubicBezTo>
                      <a:pt x="15" y="1"/>
                      <a:pt x="12" y="4"/>
                      <a:pt x="9" y="9"/>
                    </a:cubicBezTo>
                    <a:cubicBezTo>
                      <a:pt x="5" y="26"/>
                      <a:pt x="1" y="46"/>
                      <a:pt x="1" y="63"/>
                    </a:cubicBezTo>
                    <a:cubicBezTo>
                      <a:pt x="1" y="79"/>
                      <a:pt x="5" y="96"/>
                      <a:pt x="9" y="112"/>
                    </a:cubicBezTo>
                    <a:cubicBezTo>
                      <a:pt x="12" y="119"/>
                      <a:pt x="15" y="122"/>
                      <a:pt x="17" y="122"/>
                    </a:cubicBezTo>
                    <a:cubicBezTo>
                      <a:pt x="24" y="122"/>
                      <a:pt x="29" y="98"/>
                      <a:pt x="38" y="50"/>
                    </a:cubicBezTo>
                    <a:cubicBezTo>
                      <a:pt x="32" y="14"/>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 name="Google Shape;304;p39"/>
              <p:cNvSpPr/>
              <p:nvPr/>
            </p:nvSpPr>
            <p:spPr>
              <a:xfrm>
                <a:off x="-766648" y="953314"/>
                <a:ext cx="2440" cy="5925"/>
              </a:xfrm>
              <a:custGeom>
                <a:avLst/>
                <a:gdLst/>
                <a:ahLst/>
                <a:cxnLst/>
                <a:rect l="l" t="t" r="r" b="b"/>
                <a:pathLst>
                  <a:path w="30" h="116" extrusionOk="0">
                    <a:moveTo>
                      <a:pt x="13" y="0"/>
                    </a:moveTo>
                    <a:cubicBezTo>
                      <a:pt x="9" y="13"/>
                      <a:pt x="5" y="29"/>
                      <a:pt x="5" y="41"/>
                    </a:cubicBezTo>
                    <a:cubicBezTo>
                      <a:pt x="1" y="66"/>
                      <a:pt x="5" y="91"/>
                      <a:pt x="17" y="115"/>
                    </a:cubicBezTo>
                    <a:cubicBezTo>
                      <a:pt x="21" y="115"/>
                      <a:pt x="30" y="82"/>
                      <a:pt x="30" y="49"/>
                    </a:cubicBezTo>
                    <a:cubicBezTo>
                      <a:pt x="30" y="21"/>
                      <a:pt x="2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 name="Google Shape;305;p39"/>
              <p:cNvSpPr/>
              <p:nvPr/>
            </p:nvSpPr>
            <p:spPr>
              <a:xfrm>
                <a:off x="-774618" y="953927"/>
                <a:ext cx="2033" cy="3933"/>
              </a:xfrm>
              <a:custGeom>
                <a:avLst/>
                <a:gdLst/>
                <a:ahLst/>
                <a:cxnLst/>
                <a:rect l="l" t="t" r="r" b="b"/>
                <a:pathLst>
                  <a:path w="25" h="77" extrusionOk="0">
                    <a:moveTo>
                      <a:pt x="12" y="0"/>
                    </a:moveTo>
                    <a:cubicBezTo>
                      <a:pt x="9" y="0"/>
                      <a:pt x="6" y="11"/>
                      <a:pt x="0" y="33"/>
                    </a:cubicBezTo>
                    <a:cubicBezTo>
                      <a:pt x="5" y="63"/>
                      <a:pt x="7" y="77"/>
                      <a:pt x="10" y="77"/>
                    </a:cubicBezTo>
                    <a:cubicBezTo>
                      <a:pt x="13" y="77"/>
                      <a:pt x="17" y="64"/>
                      <a:pt x="25" y="37"/>
                    </a:cubicBezTo>
                    <a:cubicBezTo>
                      <a:pt x="19" y="12"/>
                      <a:pt x="16"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 name="Google Shape;306;p39"/>
              <p:cNvSpPr/>
              <p:nvPr/>
            </p:nvSpPr>
            <p:spPr>
              <a:xfrm>
                <a:off x="-788283" y="791917"/>
                <a:ext cx="61733" cy="9500"/>
              </a:xfrm>
              <a:custGeom>
                <a:avLst/>
                <a:gdLst/>
                <a:ahLst/>
                <a:cxnLst/>
                <a:rect l="l" t="t" r="r" b="b"/>
                <a:pathLst>
                  <a:path w="759" h="186" extrusionOk="0">
                    <a:moveTo>
                      <a:pt x="671" y="0"/>
                    </a:moveTo>
                    <a:cubicBezTo>
                      <a:pt x="662" y="0"/>
                      <a:pt x="653" y="3"/>
                      <a:pt x="644" y="9"/>
                    </a:cubicBezTo>
                    <a:cubicBezTo>
                      <a:pt x="624" y="21"/>
                      <a:pt x="603" y="29"/>
                      <a:pt x="579" y="29"/>
                    </a:cubicBezTo>
                    <a:cubicBezTo>
                      <a:pt x="566" y="34"/>
                      <a:pt x="558" y="42"/>
                      <a:pt x="550" y="46"/>
                    </a:cubicBezTo>
                    <a:lnTo>
                      <a:pt x="476" y="46"/>
                    </a:lnTo>
                    <a:cubicBezTo>
                      <a:pt x="423" y="38"/>
                      <a:pt x="369" y="29"/>
                      <a:pt x="316" y="21"/>
                    </a:cubicBezTo>
                    <a:cubicBezTo>
                      <a:pt x="275" y="13"/>
                      <a:pt x="238" y="1"/>
                      <a:pt x="201" y="1"/>
                    </a:cubicBezTo>
                    <a:cubicBezTo>
                      <a:pt x="189" y="1"/>
                      <a:pt x="177" y="13"/>
                      <a:pt x="160" y="17"/>
                    </a:cubicBezTo>
                    <a:cubicBezTo>
                      <a:pt x="136" y="28"/>
                      <a:pt x="109" y="44"/>
                      <a:pt x="82" y="44"/>
                    </a:cubicBezTo>
                    <a:cubicBezTo>
                      <a:pt x="69" y="44"/>
                      <a:pt x="55" y="40"/>
                      <a:pt x="41" y="29"/>
                    </a:cubicBezTo>
                    <a:cubicBezTo>
                      <a:pt x="38" y="23"/>
                      <a:pt x="31" y="20"/>
                      <a:pt x="24" y="20"/>
                    </a:cubicBezTo>
                    <a:cubicBezTo>
                      <a:pt x="21" y="20"/>
                      <a:pt x="19" y="20"/>
                      <a:pt x="17" y="21"/>
                    </a:cubicBezTo>
                    <a:cubicBezTo>
                      <a:pt x="12" y="21"/>
                      <a:pt x="8" y="34"/>
                      <a:pt x="0" y="46"/>
                    </a:cubicBezTo>
                    <a:cubicBezTo>
                      <a:pt x="0" y="107"/>
                      <a:pt x="8" y="140"/>
                      <a:pt x="17" y="144"/>
                    </a:cubicBezTo>
                    <a:cubicBezTo>
                      <a:pt x="37" y="153"/>
                      <a:pt x="58" y="161"/>
                      <a:pt x="82" y="165"/>
                    </a:cubicBezTo>
                    <a:cubicBezTo>
                      <a:pt x="111" y="161"/>
                      <a:pt x="136" y="157"/>
                      <a:pt x="160" y="144"/>
                    </a:cubicBezTo>
                    <a:cubicBezTo>
                      <a:pt x="168" y="144"/>
                      <a:pt x="177" y="157"/>
                      <a:pt x="181" y="157"/>
                    </a:cubicBezTo>
                    <a:cubicBezTo>
                      <a:pt x="226" y="148"/>
                      <a:pt x="271" y="148"/>
                      <a:pt x="316" y="148"/>
                    </a:cubicBezTo>
                    <a:cubicBezTo>
                      <a:pt x="357" y="161"/>
                      <a:pt x="398" y="165"/>
                      <a:pt x="435" y="173"/>
                    </a:cubicBezTo>
                    <a:cubicBezTo>
                      <a:pt x="476" y="181"/>
                      <a:pt x="513" y="185"/>
                      <a:pt x="554" y="185"/>
                    </a:cubicBezTo>
                    <a:cubicBezTo>
                      <a:pt x="579" y="181"/>
                      <a:pt x="599" y="173"/>
                      <a:pt x="620" y="157"/>
                    </a:cubicBezTo>
                    <a:cubicBezTo>
                      <a:pt x="634" y="152"/>
                      <a:pt x="647" y="140"/>
                      <a:pt x="659" y="140"/>
                    </a:cubicBezTo>
                    <a:cubicBezTo>
                      <a:pt x="668" y="140"/>
                      <a:pt x="677" y="146"/>
                      <a:pt x="685" y="165"/>
                    </a:cubicBezTo>
                    <a:cubicBezTo>
                      <a:pt x="689" y="160"/>
                      <a:pt x="692" y="158"/>
                      <a:pt x="695" y="158"/>
                    </a:cubicBezTo>
                    <a:cubicBezTo>
                      <a:pt x="701" y="158"/>
                      <a:pt x="707" y="166"/>
                      <a:pt x="712" y="166"/>
                    </a:cubicBezTo>
                    <a:cubicBezTo>
                      <a:pt x="717" y="166"/>
                      <a:pt x="722" y="160"/>
                      <a:pt x="726" y="136"/>
                    </a:cubicBezTo>
                    <a:cubicBezTo>
                      <a:pt x="726" y="133"/>
                      <a:pt x="727" y="132"/>
                      <a:pt x="729" y="132"/>
                    </a:cubicBezTo>
                    <a:cubicBezTo>
                      <a:pt x="731" y="132"/>
                      <a:pt x="736" y="136"/>
                      <a:pt x="739" y="136"/>
                    </a:cubicBezTo>
                    <a:cubicBezTo>
                      <a:pt x="739" y="137"/>
                      <a:pt x="740" y="137"/>
                      <a:pt x="740" y="137"/>
                    </a:cubicBezTo>
                    <a:cubicBezTo>
                      <a:pt x="744" y="137"/>
                      <a:pt x="751" y="120"/>
                      <a:pt x="755" y="83"/>
                    </a:cubicBezTo>
                    <a:cubicBezTo>
                      <a:pt x="759" y="49"/>
                      <a:pt x="751" y="26"/>
                      <a:pt x="743" y="26"/>
                    </a:cubicBezTo>
                    <a:cubicBezTo>
                      <a:pt x="742" y="26"/>
                      <a:pt x="740" y="27"/>
                      <a:pt x="739" y="29"/>
                    </a:cubicBezTo>
                    <a:cubicBezTo>
                      <a:pt x="736" y="33"/>
                      <a:pt x="734" y="35"/>
                      <a:pt x="731" y="35"/>
                    </a:cubicBezTo>
                    <a:cubicBezTo>
                      <a:pt x="726" y="35"/>
                      <a:pt x="720" y="27"/>
                      <a:pt x="714" y="21"/>
                    </a:cubicBezTo>
                    <a:cubicBezTo>
                      <a:pt x="701" y="8"/>
                      <a:pt x="686" y="0"/>
                      <a:pt x="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 name="Google Shape;307;p39"/>
              <p:cNvSpPr/>
              <p:nvPr/>
            </p:nvSpPr>
            <p:spPr>
              <a:xfrm>
                <a:off x="-822687" y="791815"/>
                <a:ext cx="33429" cy="8325"/>
              </a:xfrm>
              <a:custGeom>
                <a:avLst/>
                <a:gdLst/>
                <a:ahLst/>
                <a:cxnLst/>
                <a:rect l="l" t="t" r="r" b="b"/>
                <a:pathLst>
                  <a:path w="411" h="163" extrusionOk="0">
                    <a:moveTo>
                      <a:pt x="230" y="1"/>
                    </a:moveTo>
                    <a:cubicBezTo>
                      <a:pt x="218" y="1"/>
                      <a:pt x="206" y="5"/>
                      <a:pt x="193" y="19"/>
                    </a:cubicBezTo>
                    <a:cubicBezTo>
                      <a:pt x="186" y="14"/>
                      <a:pt x="179" y="12"/>
                      <a:pt x="172" y="12"/>
                    </a:cubicBezTo>
                    <a:cubicBezTo>
                      <a:pt x="145" y="12"/>
                      <a:pt x="119" y="39"/>
                      <a:pt x="92" y="39"/>
                    </a:cubicBezTo>
                    <a:cubicBezTo>
                      <a:pt x="85" y="39"/>
                      <a:pt x="78" y="37"/>
                      <a:pt x="70" y="31"/>
                    </a:cubicBezTo>
                    <a:cubicBezTo>
                      <a:pt x="66" y="27"/>
                      <a:pt x="62" y="26"/>
                      <a:pt x="57" y="26"/>
                    </a:cubicBezTo>
                    <a:cubicBezTo>
                      <a:pt x="47" y="26"/>
                      <a:pt x="37" y="31"/>
                      <a:pt x="29" y="31"/>
                    </a:cubicBezTo>
                    <a:cubicBezTo>
                      <a:pt x="13" y="31"/>
                      <a:pt x="13" y="52"/>
                      <a:pt x="0" y="85"/>
                    </a:cubicBezTo>
                    <a:cubicBezTo>
                      <a:pt x="10" y="124"/>
                      <a:pt x="17" y="142"/>
                      <a:pt x="26" y="142"/>
                    </a:cubicBezTo>
                    <a:cubicBezTo>
                      <a:pt x="28" y="142"/>
                      <a:pt x="31" y="141"/>
                      <a:pt x="33" y="138"/>
                    </a:cubicBezTo>
                    <a:cubicBezTo>
                      <a:pt x="37" y="135"/>
                      <a:pt x="41" y="134"/>
                      <a:pt x="43" y="134"/>
                    </a:cubicBezTo>
                    <a:cubicBezTo>
                      <a:pt x="49" y="134"/>
                      <a:pt x="52" y="138"/>
                      <a:pt x="58" y="138"/>
                    </a:cubicBezTo>
                    <a:lnTo>
                      <a:pt x="83" y="142"/>
                    </a:lnTo>
                    <a:lnTo>
                      <a:pt x="115" y="150"/>
                    </a:lnTo>
                    <a:cubicBezTo>
                      <a:pt x="115" y="150"/>
                      <a:pt x="117" y="152"/>
                      <a:pt x="120" y="152"/>
                    </a:cubicBezTo>
                    <a:cubicBezTo>
                      <a:pt x="121" y="152"/>
                      <a:pt x="122" y="152"/>
                      <a:pt x="124" y="150"/>
                    </a:cubicBezTo>
                    <a:cubicBezTo>
                      <a:pt x="135" y="139"/>
                      <a:pt x="147" y="135"/>
                      <a:pt x="157" y="135"/>
                    </a:cubicBezTo>
                    <a:cubicBezTo>
                      <a:pt x="173" y="135"/>
                      <a:pt x="187" y="142"/>
                      <a:pt x="202" y="142"/>
                    </a:cubicBezTo>
                    <a:cubicBezTo>
                      <a:pt x="206" y="142"/>
                      <a:pt x="210" y="138"/>
                      <a:pt x="214" y="134"/>
                    </a:cubicBezTo>
                    <a:cubicBezTo>
                      <a:pt x="223" y="125"/>
                      <a:pt x="232" y="118"/>
                      <a:pt x="241" y="118"/>
                    </a:cubicBezTo>
                    <a:cubicBezTo>
                      <a:pt x="248" y="118"/>
                      <a:pt x="256" y="123"/>
                      <a:pt x="263" y="134"/>
                    </a:cubicBezTo>
                    <a:cubicBezTo>
                      <a:pt x="263" y="142"/>
                      <a:pt x="271" y="142"/>
                      <a:pt x="280" y="142"/>
                    </a:cubicBezTo>
                    <a:cubicBezTo>
                      <a:pt x="286" y="139"/>
                      <a:pt x="293" y="136"/>
                      <a:pt x="300" y="136"/>
                    </a:cubicBezTo>
                    <a:cubicBezTo>
                      <a:pt x="309" y="136"/>
                      <a:pt x="319" y="142"/>
                      <a:pt x="329" y="159"/>
                    </a:cubicBezTo>
                    <a:cubicBezTo>
                      <a:pt x="330" y="161"/>
                      <a:pt x="331" y="162"/>
                      <a:pt x="333" y="162"/>
                    </a:cubicBezTo>
                    <a:cubicBezTo>
                      <a:pt x="337" y="162"/>
                      <a:pt x="342" y="156"/>
                      <a:pt x="345" y="150"/>
                    </a:cubicBezTo>
                    <a:cubicBezTo>
                      <a:pt x="349" y="142"/>
                      <a:pt x="353" y="113"/>
                      <a:pt x="362" y="97"/>
                    </a:cubicBezTo>
                    <a:cubicBezTo>
                      <a:pt x="377" y="129"/>
                      <a:pt x="385" y="146"/>
                      <a:pt x="391" y="146"/>
                    </a:cubicBezTo>
                    <a:cubicBezTo>
                      <a:pt x="398" y="146"/>
                      <a:pt x="402" y="122"/>
                      <a:pt x="411" y="68"/>
                    </a:cubicBezTo>
                    <a:cubicBezTo>
                      <a:pt x="411" y="36"/>
                      <a:pt x="407" y="15"/>
                      <a:pt x="403" y="15"/>
                    </a:cubicBezTo>
                    <a:cubicBezTo>
                      <a:pt x="397" y="15"/>
                      <a:pt x="393" y="13"/>
                      <a:pt x="390" y="13"/>
                    </a:cubicBezTo>
                    <a:cubicBezTo>
                      <a:pt x="389" y="13"/>
                      <a:pt x="388" y="14"/>
                      <a:pt x="386" y="15"/>
                    </a:cubicBezTo>
                    <a:cubicBezTo>
                      <a:pt x="376" y="26"/>
                      <a:pt x="366" y="30"/>
                      <a:pt x="355" y="30"/>
                    </a:cubicBezTo>
                    <a:cubicBezTo>
                      <a:pt x="339" y="30"/>
                      <a:pt x="321" y="22"/>
                      <a:pt x="304" y="19"/>
                    </a:cubicBezTo>
                    <a:cubicBezTo>
                      <a:pt x="280" y="19"/>
                      <a:pt x="255" y="1"/>
                      <a:pt x="2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 name="Google Shape;308;p39"/>
              <p:cNvSpPr/>
              <p:nvPr/>
            </p:nvSpPr>
            <p:spPr>
              <a:xfrm>
                <a:off x="-854408" y="792990"/>
                <a:ext cx="25458" cy="6691"/>
              </a:xfrm>
              <a:custGeom>
                <a:avLst/>
                <a:gdLst/>
                <a:ahLst/>
                <a:cxnLst/>
                <a:rect l="l" t="t" r="r" b="b"/>
                <a:pathLst>
                  <a:path w="313" h="131" extrusionOk="0">
                    <a:moveTo>
                      <a:pt x="230" y="0"/>
                    </a:moveTo>
                    <a:cubicBezTo>
                      <a:pt x="202" y="0"/>
                      <a:pt x="173" y="0"/>
                      <a:pt x="148" y="4"/>
                    </a:cubicBezTo>
                    <a:cubicBezTo>
                      <a:pt x="132" y="4"/>
                      <a:pt x="116" y="21"/>
                      <a:pt x="103" y="25"/>
                    </a:cubicBezTo>
                    <a:cubicBezTo>
                      <a:pt x="95" y="26"/>
                      <a:pt x="86" y="27"/>
                      <a:pt x="78" y="27"/>
                    </a:cubicBezTo>
                    <a:cubicBezTo>
                      <a:pt x="60" y="27"/>
                      <a:pt x="42" y="25"/>
                      <a:pt x="25" y="25"/>
                    </a:cubicBezTo>
                    <a:cubicBezTo>
                      <a:pt x="17" y="25"/>
                      <a:pt x="9" y="25"/>
                      <a:pt x="1" y="54"/>
                    </a:cubicBezTo>
                    <a:cubicBezTo>
                      <a:pt x="13" y="109"/>
                      <a:pt x="24" y="126"/>
                      <a:pt x="36" y="126"/>
                    </a:cubicBezTo>
                    <a:cubicBezTo>
                      <a:pt x="43" y="126"/>
                      <a:pt x="50" y="119"/>
                      <a:pt x="58" y="111"/>
                    </a:cubicBezTo>
                    <a:cubicBezTo>
                      <a:pt x="62" y="107"/>
                      <a:pt x="66" y="104"/>
                      <a:pt x="70" y="104"/>
                    </a:cubicBezTo>
                    <a:cubicBezTo>
                      <a:pt x="75" y="104"/>
                      <a:pt x="79" y="107"/>
                      <a:pt x="83" y="115"/>
                    </a:cubicBezTo>
                    <a:cubicBezTo>
                      <a:pt x="86" y="124"/>
                      <a:pt x="89" y="131"/>
                      <a:pt x="93" y="131"/>
                    </a:cubicBezTo>
                    <a:cubicBezTo>
                      <a:pt x="95" y="131"/>
                      <a:pt x="97" y="130"/>
                      <a:pt x="99" y="127"/>
                    </a:cubicBezTo>
                    <a:cubicBezTo>
                      <a:pt x="106" y="113"/>
                      <a:pt x="114" y="109"/>
                      <a:pt x="121" y="109"/>
                    </a:cubicBezTo>
                    <a:cubicBezTo>
                      <a:pt x="132" y="109"/>
                      <a:pt x="143" y="118"/>
                      <a:pt x="155" y="118"/>
                    </a:cubicBezTo>
                    <a:cubicBezTo>
                      <a:pt x="158" y="118"/>
                      <a:pt x="161" y="117"/>
                      <a:pt x="165" y="115"/>
                    </a:cubicBezTo>
                    <a:cubicBezTo>
                      <a:pt x="172" y="111"/>
                      <a:pt x="179" y="110"/>
                      <a:pt x="186" y="110"/>
                    </a:cubicBezTo>
                    <a:cubicBezTo>
                      <a:pt x="201" y="110"/>
                      <a:pt x="217" y="115"/>
                      <a:pt x="230" y="115"/>
                    </a:cubicBezTo>
                    <a:cubicBezTo>
                      <a:pt x="239" y="115"/>
                      <a:pt x="243" y="111"/>
                      <a:pt x="251" y="107"/>
                    </a:cubicBezTo>
                    <a:lnTo>
                      <a:pt x="288" y="95"/>
                    </a:lnTo>
                    <a:cubicBezTo>
                      <a:pt x="288" y="94"/>
                      <a:pt x="289" y="94"/>
                      <a:pt x="290" y="94"/>
                    </a:cubicBezTo>
                    <a:cubicBezTo>
                      <a:pt x="293" y="94"/>
                      <a:pt x="296" y="97"/>
                      <a:pt x="300" y="97"/>
                    </a:cubicBezTo>
                    <a:cubicBezTo>
                      <a:pt x="305" y="97"/>
                      <a:pt x="310" y="89"/>
                      <a:pt x="313" y="49"/>
                    </a:cubicBezTo>
                    <a:cubicBezTo>
                      <a:pt x="313" y="13"/>
                      <a:pt x="308" y="0"/>
                      <a:pt x="2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 name="Google Shape;309;p39"/>
              <p:cNvSpPr/>
              <p:nvPr/>
            </p:nvSpPr>
            <p:spPr>
              <a:xfrm>
                <a:off x="-869048" y="794114"/>
                <a:ext cx="10086" cy="5159"/>
              </a:xfrm>
              <a:custGeom>
                <a:avLst/>
                <a:gdLst/>
                <a:ahLst/>
                <a:cxnLst/>
                <a:rect l="l" t="t" r="r" b="b"/>
                <a:pathLst>
                  <a:path w="124" h="101" extrusionOk="0">
                    <a:moveTo>
                      <a:pt x="68" y="1"/>
                    </a:moveTo>
                    <a:cubicBezTo>
                      <a:pt x="50" y="1"/>
                      <a:pt x="33" y="3"/>
                      <a:pt x="17" y="7"/>
                    </a:cubicBezTo>
                    <a:cubicBezTo>
                      <a:pt x="8" y="7"/>
                      <a:pt x="4" y="19"/>
                      <a:pt x="0" y="27"/>
                    </a:cubicBezTo>
                    <a:cubicBezTo>
                      <a:pt x="4" y="81"/>
                      <a:pt x="12" y="97"/>
                      <a:pt x="21" y="97"/>
                    </a:cubicBezTo>
                    <a:cubicBezTo>
                      <a:pt x="27" y="99"/>
                      <a:pt x="33" y="100"/>
                      <a:pt x="40" y="100"/>
                    </a:cubicBezTo>
                    <a:cubicBezTo>
                      <a:pt x="46" y="100"/>
                      <a:pt x="53" y="99"/>
                      <a:pt x="62" y="97"/>
                    </a:cubicBezTo>
                    <a:cubicBezTo>
                      <a:pt x="71" y="94"/>
                      <a:pt x="82" y="83"/>
                      <a:pt x="92" y="83"/>
                    </a:cubicBezTo>
                    <a:cubicBezTo>
                      <a:pt x="96" y="83"/>
                      <a:pt x="99" y="84"/>
                      <a:pt x="103" y="89"/>
                    </a:cubicBezTo>
                    <a:cubicBezTo>
                      <a:pt x="105" y="93"/>
                      <a:pt x="107" y="95"/>
                      <a:pt x="109" y="95"/>
                    </a:cubicBezTo>
                    <a:cubicBezTo>
                      <a:pt x="115" y="95"/>
                      <a:pt x="117" y="63"/>
                      <a:pt x="123" y="7"/>
                    </a:cubicBezTo>
                    <a:cubicBezTo>
                      <a:pt x="105" y="3"/>
                      <a:pt x="86"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 name="Google Shape;310;p39"/>
              <p:cNvSpPr/>
              <p:nvPr/>
            </p:nvSpPr>
            <p:spPr>
              <a:xfrm>
                <a:off x="-858068" y="794165"/>
                <a:ext cx="2115" cy="4750"/>
              </a:xfrm>
              <a:custGeom>
                <a:avLst/>
                <a:gdLst/>
                <a:ahLst/>
                <a:cxnLst/>
                <a:rect l="l" t="t" r="r" b="b"/>
                <a:pathLst>
                  <a:path w="26" h="93" extrusionOk="0">
                    <a:moveTo>
                      <a:pt x="16" y="1"/>
                    </a:moveTo>
                    <a:cubicBezTo>
                      <a:pt x="15" y="1"/>
                      <a:pt x="14" y="1"/>
                      <a:pt x="13" y="2"/>
                    </a:cubicBezTo>
                    <a:cubicBezTo>
                      <a:pt x="9" y="14"/>
                      <a:pt x="5" y="26"/>
                      <a:pt x="5" y="35"/>
                    </a:cubicBezTo>
                    <a:cubicBezTo>
                      <a:pt x="1" y="59"/>
                      <a:pt x="9" y="92"/>
                      <a:pt x="17" y="92"/>
                    </a:cubicBezTo>
                    <a:cubicBezTo>
                      <a:pt x="21" y="76"/>
                      <a:pt x="25" y="59"/>
                      <a:pt x="25" y="47"/>
                    </a:cubicBezTo>
                    <a:cubicBezTo>
                      <a:pt x="25" y="12"/>
                      <a:pt x="22"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 name="Google Shape;311;p39"/>
              <p:cNvSpPr/>
              <p:nvPr/>
            </p:nvSpPr>
            <p:spPr>
              <a:xfrm>
                <a:off x="-826022" y="793807"/>
                <a:ext cx="2115" cy="3575"/>
              </a:xfrm>
              <a:custGeom>
                <a:avLst/>
                <a:gdLst/>
                <a:ahLst/>
                <a:cxnLst/>
                <a:rect l="l" t="t" r="r" b="b"/>
                <a:pathLst>
                  <a:path w="26" h="70" extrusionOk="0">
                    <a:moveTo>
                      <a:pt x="17" y="1"/>
                    </a:moveTo>
                    <a:cubicBezTo>
                      <a:pt x="9" y="1"/>
                      <a:pt x="5" y="5"/>
                      <a:pt x="0" y="9"/>
                    </a:cubicBezTo>
                    <a:cubicBezTo>
                      <a:pt x="0" y="21"/>
                      <a:pt x="0" y="33"/>
                      <a:pt x="0" y="46"/>
                    </a:cubicBezTo>
                    <a:cubicBezTo>
                      <a:pt x="5" y="63"/>
                      <a:pt x="9" y="70"/>
                      <a:pt x="13" y="70"/>
                    </a:cubicBezTo>
                    <a:cubicBezTo>
                      <a:pt x="15" y="70"/>
                      <a:pt x="18" y="67"/>
                      <a:pt x="21" y="62"/>
                    </a:cubicBezTo>
                    <a:cubicBezTo>
                      <a:pt x="25" y="46"/>
                      <a:pt x="25" y="29"/>
                      <a:pt x="21" y="9"/>
                    </a:cubicBezTo>
                    <a:cubicBezTo>
                      <a:pt x="21" y="5"/>
                      <a:pt x="17"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 name="Google Shape;312;p39"/>
              <p:cNvSpPr/>
              <p:nvPr/>
            </p:nvSpPr>
            <p:spPr>
              <a:xfrm>
                <a:off x="-763638" y="1002755"/>
                <a:ext cx="52461" cy="14710"/>
              </a:xfrm>
              <a:custGeom>
                <a:avLst/>
                <a:gdLst/>
                <a:ahLst/>
                <a:cxnLst/>
                <a:rect l="l" t="t" r="r" b="b"/>
                <a:pathLst>
                  <a:path w="645" h="288" extrusionOk="0">
                    <a:moveTo>
                      <a:pt x="633" y="1"/>
                    </a:moveTo>
                    <a:cubicBezTo>
                      <a:pt x="608" y="5"/>
                      <a:pt x="588" y="13"/>
                      <a:pt x="567" y="21"/>
                    </a:cubicBezTo>
                    <a:cubicBezTo>
                      <a:pt x="565" y="22"/>
                      <a:pt x="563" y="22"/>
                      <a:pt x="561" y="22"/>
                    </a:cubicBezTo>
                    <a:cubicBezTo>
                      <a:pt x="553" y="22"/>
                      <a:pt x="542" y="17"/>
                      <a:pt x="538" y="17"/>
                    </a:cubicBezTo>
                    <a:cubicBezTo>
                      <a:pt x="534" y="17"/>
                      <a:pt x="530" y="21"/>
                      <a:pt x="522" y="21"/>
                    </a:cubicBezTo>
                    <a:lnTo>
                      <a:pt x="473" y="21"/>
                    </a:lnTo>
                    <a:cubicBezTo>
                      <a:pt x="460" y="21"/>
                      <a:pt x="448" y="9"/>
                      <a:pt x="440" y="9"/>
                    </a:cubicBezTo>
                    <a:cubicBezTo>
                      <a:pt x="395" y="17"/>
                      <a:pt x="350" y="29"/>
                      <a:pt x="304" y="38"/>
                    </a:cubicBezTo>
                    <a:cubicBezTo>
                      <a:pt x="300" y="38"/>
                      <a:pt x="292" y="33"/>
                      <a:pt x="288" y="33"/>
                    </a:cubicBezTo>
                    <a:cubicBezTo>
                      <a:pt x="280" y="30"/>
                      <a:pt x="272" y="26"/>
                      <a:pt x="263" y="26"/>
                    </a:cubicBezTo>
                    <a:cubicBezTo>
                      <a:pt x="253" y="26"/>
                      <a:pt x="243" y="31"/>
                      <a:pt x="235" y="46"/>
                    </a:cubicBezTo>
                    <a:cubicBezTo>
                      <a:pt x="235" y="50"/>
                      <a:pt x="231" y="50"/>
                      <a:pt x="226" y="50"/>
                    </a:cubicBezTo>
                    <a:cubicBezTo>
                      <a:pt x="194" y="54"/>
                      <a:pt x="157" y="58"/>
                      <a:pt x="124" y="74"/>
                    </a:cubicBezTo>
                    <a:cubicBezTo>
                      <a:pt x="112" y="80"/>
                      <a:pt x="101" y="82"/>
                      <a:pt x="89" y="82"/>
                    </a:cubicBezTo>
                    <a:cubicBezTo>
                      <a:pt x="72" y="82"/>
                      <a:pt x="55" y="78"/>
                      <a:pt x="37" y="78"/>
                    </a:cubicBezTo>
                    <a:cubicBezTo>
                      <a:pt x="33" y="78"/>
                      <a:pt x="29" y="78"/>
                      <a:pt x="25" y="79"/>
                    </a:cubicBezTo>
                    <a:cubicBezTo>
                      <a:pt x="17" y="79"/>
                      <a:pt x="9" y="79"/>
                      <a:pt x="1" y="120"/>
                    </a:cubicBezTo>
                    <a:cubicBezTo>
                      <a:pt x="1" y="148"/>
                      <a:pt x="5" y="177"/>
                      <a:pt x="9" y="206"/>
                    </a:cubicBezTo>
                    <a:cubicBezTo>
                      <a:pt x="9" y="206"/>
                      <a:pt x="13" y="210"/>
                      <a:pt x="13" y="210"/>
                    </a:cubicBezTo>
                    <a:cubicBezTo>
                      <a:pt x="16" y="208"/>
                      <a:pt x="19" y="208"/>
                      <a:pt x="22" y="208"/>
                    </a:cubicBezTo>
                    <a:cubicBezTo>
                      <a:pt x="26" y="208"/>
                      <a:pt x="30" y="209"/>
                      <a:pt x="35" y="209"/>
                    </a:cubicBezTo>
                    <a:cubicBezTo>
                      <a:pt x="44" y="209"/>
                      <a:pt x="53" y="205"/>
                      <a:pt x="62" y="177"/>
                    </a:cubicBezTo>
                    <a:cubicBezTo>
                      <a:pt x="64" y="175"/>
                      <a:pt x="65" y="174"/>
                      <a:pt x="66" y="174"/>
                    </a:cubicBezTo>
                    <a:cubicBezTo>
                      <a:pt x="69" y="174"/>
                      <a:pt x="72" y="179"/>
                      <a:pt x="75" y="185"/>
                    </a:cubicBezTo>
                    <a:cubicBezTo>
                      <a:pt x="86" y="210"/>
                      <a:pt x="97" y="222"/>
                      <a:pt x="108" y="222"/>
                    </a:cubicBezTo>
                    <a:cubicBezTo>
                      <a:pt x="113" y="222"/>
                      <a:pt x="119" y="219"/>
                      <a:pt x="124" y="214"/>
                    </a:cubicBezTo>
                    <a:cubicBezTo>
                      <a:pt x="131" y="207"/>
                      <a:pt x="138" y="204"/>
                      <a:pt x="144" y="204"/>
                    </a:cubicBezTo>
                    <a:cubicBezTo>
                      <a:pt x="153" y="204"/>
                      <a:pt x="162" y="210"/>
                      <a:pt x="169" y="222"/>
                    </a:cubicBezTo>
                    <a:cubicBezTo>
                      <a:pt x="172" y="224"/>
                      <a:pt x="174" y="224"/>
                      <a:pt x="177" y="224"/>
                    </a:cubicBezTo>
                    <a:cubicBezTo>
                      <a:pt x="182" y="224"/>
                      <a:pt x="187" y="222"/>
                      <a:pt x="190" y="222"/>
                    </a:cubicBezTo>
                    <a:cubicBezTo>
                      <a:pt x="196" y="219"/>
                      <a:pt x="200" y="208"/>
                      <a:pt x="206" y="208"/>
                    </a:cubicBezTo>
                    <a:cubicBezTo>
                      <a:pt x="207" y="208"/>
                      <a:pt x="208" y="208"/>
                      <a:pt x="210" y="210"/>
                    </a:cubicBezTo>
                    <a:cubicBezTo>
                      <a:pt x="219" y="220"/>
                      <a:pt x="229" y="224"/>
                      <a:pt x="238" y="224"/>
                    </a:cubicBezTo>
                    <a:cubicBezTo>
                      <a:pt x="258" y="224"/>
                      <a:pt x="277" y="209"/>
                      <a:pt x="297" y="209"/>
                    </a:cubicBezTo>
                    <a:cubicBezTo>
                      <a:pt x="305" y="209"/>
                      <a:pt x="313" y="211"/>
                      <a:pt x="321" y="218"/>
                    </a:cubicBezTo>
                    <a:cubicBezTo>
                      <a:pt x="325" y="221"/>
                      <a:pt x="330" y="222"/>
                      <a:pt x="336" y="222"/>
                    </a:cubicBezTo>
                    <a:cubicBezTo>
                      <a:pt x="341" y="222"/>
                      <a:pt x="347" y="221"/>
                      <a:pt x="353" y="221"/>
                    </a:cubicBezTo>
                    <a:cubicBezTo>
                      <a:pt x="356" y="221"/>
                      <a:pt x="359" y="221"/>
                      <a:pt x="362" y="222"/>
                    </a:cubicBezTo>
                    <a:cubicBezTo>
                      <a:pt x="395" y="226"/>
                      <a:pt x="423" y="234"/>
                      <a:pt x="456" y="243"/>
                    </a:cubicBezTo>
                    <a:cubicBezTo>
                      <a:pt x="469" y="247"/>
                      <a:pt x="481" y="255"/>
                      <a:pt x="485" y="267"/>
                    </a:cubicBezTo>
                    <a:cubicBezTo>
                      <a:pt x="492" y="281"/>
                      <a:pt x="499" y="286"/>
                      <a:pt x="506" y="286"/>
                    </a:cubicBezTo>
                    <a:cubicBezTo>
                      <a:pt x="515" y="286"/>
                      <a:pt x="525" y="278"/>
                      <a:pt x="534" y="276"/>
                    </a:cubicBezTo>
                    <a:cubicBezTo>
                      <a:pt x="546" y="271"/>
                      <a:pt x="560" y="269"/>
                      <a:pt x="573" y="269"/>
                    </a:cubicBezTo>
                    <a:cubicBezTo>
                      <a:pt x="582" y="269"/>
                      <a:pt x="591" y="270"/>
                      <a:pt x="600" y="271"/>
                    </a:cubicBezTo>
                    <a:cubicBezTo>
                      <a:pt x="608" y="271"/>
                      <a:pt x="624" y="288"/>
                      <a:pt x="645" y="288"/>
                    </a:cubicBezTo>
                    <a:lnTo>
                      <a:pt x="645" y="9"/>
                    </a:lnTo>
                    <a:cubicBezTo>
                      <a:pt x="641" y="5"/>
                      <a:pt x="637" y="1"/>
                      <a:pt x="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 name="Google Shape;313;p39"/>
              <p:cNvSpPr/>
              <p:nvPr/>
            </p:nvSpPr>
            <p:spPr>
              <a:xfrm>
                <a:off x="-763638" y="976094"/>
                <a:ext cx="52461" cy="14710"/>
              </a:xfrm>
              <a:custGeom>
                <a:avLst/>
                <a:gdLst/>
                <a:ahLst/>
                <a:cxnLst/>
                <a:rect l="l" t="t" r="r" b="b"/>
                <a:pathLst>
                  <a:path w="645" h="288" extrusionOk="0">
                    <a:moveTo>
                      <a:pt x="587" y="0"/>
                    </a:moveTo>
                    <a:cubicBezTo>
                      <a:pt x="585" y="0"/>
                      <a:pt x="582" y="1"/>
                      <a:pt x="579" y="1"/>
                    </a:cubicBezTo>
                    <a:cubicBezTo>
                      <a:pt x="542" y="18"/>
                      <a:pt x="501" y="34"/>
                      <a:pt x="460" y="47"/>
                    </a:cubicBezTo>
                    <a:cubicBezTo>
                      <a:pt x="457" y="47"/>
                      <a:pt x="454" y="48"/>
                      <a:pt x="451" y="48"/>
                    </a:cubicBezTo>
                    <a:cubicBezTo>
                      <a:pt x="439" y="48"/>
                      <a:pt x="428" y="43"/>
                      <a:pt x="415" y="43"/>
                    </a:cubicBezTo>
                    <a:cubicBezTo>
                      <a:pt x="399" y="43"/>
                      <a:pt x="382" y="47"/>
                      <a:pt x="366" y="59"/>
                    </a:cubicBezTo>
                    <a:cubicBezTo>
                      <a:pt x="360" y="61"/>
                      <a:pt x="353" y="62"/>
                      <a:pt x="345" y="62"/>
                    </a:cubicBezTo>
                    <a:cubicBezTo>
                      <a:pt x="337" y="62"/>
                      <a:pt x="329" y="61"/>
                      <a:pt x="321" y="59"/>
                    </a:cubicBezTo>
                    <a:cubicBezTo>
                      <a:pt x="317" y="56"/>
                      <a:pt x="312" y="55"/>
                      <a:pt x="307" y="55"/>
                    </a:cubicBezTo>
                    <a:cubicBezTo>
                      <a:pt x="297" y="55"/>
                      <a:pt x="284" y="60"/>
                      <a:pt x="276" y="63"/>
                    </a:cubicBezTo>
                    <a:cubicBezTo>
                      <a:pt x="270" y="63"/>
                      <a:pt x="263" y="70"/>
                      <a:pt x="257" y="70"/>
                    </a:cubicBezTo>
                    <a:cubicBezTo>
                      <a:pt x="255" y="70"/>
                      <a:pt x="253" y="69"/>
                      <a:pt x="251" y="67"/>
                    </a:cubicBezTo>
                    <a:cubicBezTo>
                      <a:pt x="239" y="61"/>
                      <a:pt x="224" y="58"/>
                      <a:pt x="210" y="58"/>
                    </a:cubicBezTo>
                    <a:cubicBezTo>
                      <a:pt x="195" y="58"/>
                      <a:pt x="179" y="61"/>
                      <a:pt x="165" y="67"/>
                    </a:cubicBezTo>
                    <a:cubicBezTo>
                      <a:pt x="128" y="84"/>
                      <a:pt x="91" y="92"/>
                      <a:pt x="54" y="96"/>
                    </a:cubicBezTo>
                    <a:cubicBezTo>
                      <a:pt x="53" y="96"/>
                      <a:pt x="52" y="97"/>
                      <a:pt x="51" y="97"/>
                    </a:cubicBezTo>
                    <a:cubicBezTo>
                      <a:pt x="44" y="97"/>
                      <a:pt x="37" y="87"/>
                      <a:pt x="29" y="79"/>
                    </a:cubicBezTo>
                    <a:cubicBezTo>
                      <a:pt x="27" y="78"/>
                      <a:pt x="25" y="77"/>
                      <a:pt x="23" y="77"/>
                    </a:cubicBezTo>
                    <a:cubicBezTo>
                      <a:pt x="14" y="77"/>
                      <a:pt x="7" y="94"/>
                      <a:pt x="1" y="141"/>
                    </a:cubicBezTo>
                    <a:cubicBezTo>
                      <a:pt x="5" y="170"/>
                      <a:pt x="9" y="198"/>
                      <a:pt x="13" y="231"/>
                    </a:cubicBezTo>
                    <a:cubicBezTo>
                      <a:pt x="21" y="227"/>
                      <a:pt x="29" y="231"/>
                      <a:pt x="34" y="211"/>
                    </a:cubicBezTo>
                    <a:cubicBezTo>
                      <a:pt x="39" y="197"/>
                      <a:pt x="44" y="193"/>
                      <a:pt x="49" y="193"/>
                    </a:cubicBezTo>
                    <a:cubicBezTo>
                      <a:pt x="54" y="193"/>
                      <a:pt x="58" y="198"/>
                      <a:pt x="62" y="203"/>
                    </a:cubicBezTo>
                    <a:cubicBezTo>
                      <a:pt x="73" y="220"/>
                      <a:pt x="91" y="228"/>
                      <a:pt x="109" y="228"/>
                    </a:cubicBezTo>
                    <a:cubicBezTo>
                      <a:pt x="113" y="228"/>
                      <a:pt x="116" y="228"/>
                      <a:pt x="120" y="227"/>
                    </a:cubicBezTo>
                    <a:cubicBezTo>
                      <a:pt x="136" y="223"/>
                      <a:pt x="153" y="227"/>
                      <a:pt x="165" y="219"/>
                    </a:cubicBezTo>
                    <a:cubicBezTo>
                      <a:pt x="171" y="214"/>
                      <a:pt x="178" y="212"/>
                      <a:pt x="184" y="212"/>
                    </a:cubicBezTo>
                    <a:cubicBezTo>
                      <a:pt x="200" y="212"/>
                      <a:pt x="215" y="227"/>
                      <a:pt x="231" y="227"/>
                    </a:cubicBezTo>
                    <a:cubicBezTo>
                      <a:pt x="256" y="227"/>
                      <a:pt x="282" y="250"/>
                      <a:pt x="308" y="250"/>
                    </a:cubicBezTo>
                    <a:cubicBezTo>
                      <a:pt x="315" y="250"/>
                      <a:pt x="322" y="248"/>
                      <a:pt x="329" y="244"/>
                    </a:cubicBezTo>
                    <a:cubicBezTo>
                      <a:pt x="330" y="243"/>
                      <a:pt x="331" y="243"/>
                      <a:pt x="333" y="243"/>
                    </a:cubicBezTo>
                    <a:cubicBezTo>
                      <a:pt x="341" y="243"/>
                      <a:pt x="351" y="252"/>
                      <a:pt x="358" y="256"/>
                    </a:cubicBezTo>
                    <a:cubicBezTo>
                      <a:pt x="366" y="260"/>
                      <a:pt x="375" y="261"/>
                      <a:pt x="383" y="261"/>
                    </a:cubicBezTo>
                    <a:cubicBezTo>
                      <a:pt x="402" y="261"/>
                      <a:pt x="420" y="253"/>
                      <a:pt x="440" y="248"/>
                    </a:cubicBezTo>
                    <a:cubicBezTo>
                      <a:pt x="446" y="247"/>
                      <a:pt x="452" y="246"/>
                      <a:pt x="458" y="246"/>
                    </a:cubicBezTo>
                    <a:cubicBezTo>
                      <a:pt x="477" y="246"/>
                      <a:pt x="495" y="251"/>
                      <a:pt x="514" y="260"/>
                    </a:cubicBezTo>
                    <a:cubicBezTo>
                      <a:pt x="534" y="264"/>
                      <a:pt x="555" y="268"/>
                      <a:pt x="575" y="268"/>
                    </a:cubicBezTo>
                    <a:cubicBezTo>
                      <a:pt x="596" y="272"/>
                      <a:pt x="620" y="268"/>
                      <a:pt x="637" y="285"/>
                    </a:cubicBezTo>
                    <a:cubicBezTo>
                      <a:pt x="637" y="287"/>
                      <a:pt x="638" y="288"/>
                      <a:pt x="639" y="288"/>
                    </a:cubicBezTo>
                    <a:cubicBezTo>
                      <a:pt x="641" y="288"/>
                      <a:pt x="643" y="287"/>
                      <a:pt x="645" y="285"/>
                    </a:cubicBezTo>
                    <a:lnTo>
                      <a:pt x="645" y="43"/>
                    </a:lnTo>
                    <a:cubicBezTo>
                      <a:pt x="627" y="28"/>
                      <a:pt x="608" y="0"/>
                      <a:pt x="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 name="Google Shape;314;p39"/>
              <p:cNvSpPr/>
              <p:nvPr/>
            </p:nvSpPr>
            <p:spPr>
              <a:xfrm>
                <a:off x="-755261" y="1029161"/>
                <a:ext cx="43758" cy="15374"/>
              </a:xfrm>
              <a:custGeom>
                <a:avLst/>
                <a:gdLst/>
                <a:ahLst/>
                <a:cxnLst/>
                <a:rect l="l" t="t" r="r" b="b"/>
                <a:pathLst>
                  <a:path w="538" h="301" extrusionOk="0">
                    <a:moveTo>
                      <a:pt x="530" y="1"/>
                    </a:moveTo>
                    <a:cubicBezTo>
                      <a:pt x="514" y="8"/>
                      <a:pt x="499" y="21"/>
                      <a:pt x="483" y="21"/>
                    </a:cubicBezTo>
                    <a:cubicBezTo>
                      <a:pt x="474" y="21"/>
                      <a:pt x="465" y="17"/>
                      <a:pt x="456" y="5"/>
                    </a:cubicBezTo>
                    <a:cubicBezTo>
                      <a:pt x="455" y="4"/>
                      <a:pt x="455" y="4"/>
                      <a:pt x="454" y="4"/>
                    </a:cubicBezTo>
                    <a:cubicBezTo>
                      <a:pt x="449" y="4"/>
                      <a:pt x="443" y="13"/>
                      <a:pt x="439" y="13"/>
                    </a:cubicBezTo>
                    <a:cubicBezTo>
                      <a:pt x="433" y="15"/>
                      <a:pt x="427" y="16"/>
                      <a:pt x="421" y="16"/>
                    </a:cubicBezTo>
                    <a:cubicBezTo>
                      <a:pt x="415" y="16"/>
                      <a:pt x="409" y="15"/>
                      <a:pt x="402" y="13"/>
                    </a:cubicBezTo>
                    <a:cubicBezTo>
                      <a:pt x="397" y="10"/>
                      <a:pt x="390" y="9"/>
                      <a:pt x="384" y="9"/>
                    </a:cubicBezTo>
                    <a:cubicBezTo>
                      <a:pt x="373" y="9"/>
                      <a:pt x="361" y="13"/>
                      <a:pt x="353" y="21"/>
                    </a:cubicBezTo>
                    <a:cubicBezTo>
                      <a:pt x="344" y="26"/>
                      <a:pt x="333" y="28"/>
                      <a:pt x="322" y="28"/>
                    </a:cubicBezTo>
                    <a:cubicBezTo>
                      <a:pt x="314" y="28"/>
                      <a:pt x="307" y="27"/>
                      <a:pt x="300" y="25"/>
                    </a:cubicBezTo>
                    <a:cubicBezTo>
                      <a:pt x="290" y="24"/>
                      <a:pt x="281" y="24"/>
                      <a:pt x="271" y="24"/>
                    </a:cubicBezTo>
                    <a:cubicBezTo>
                      <a:pt x="240" y="24"/>
                      <a:pt x="209" y="29"/>
                      <a:pt x="181" y="42"/>
                    </a:cubicBezTo>
                    <a:cubicBezTo>
                      <a:pt x="140" y="54"/>
                      <a:pt x="95" y="66"/>
                      <a:pt x="50" y="70"/>
                    </a:cubicBezTo>
                    <a:cubicBezTo>
                      <a:pt x="45" y="72"/>
                      <a:pt x="41" y="72"/>
                      <a:pt x="38" y="72"/>
                    </a:cubicBezTo>
                    <a:cubicBezTo>
                      <a:pt x="34" y="72"/>
                      <a:pt x="31" y="72"/>
                      <a:pt x="29" y="74"/>
                    </a:cubicBezTo>
                    <a:cubicBezTo>
                      <a:pt x="17" y="83"/>
                      <a:pt x="9" y="95"/>
                      <a:pt x="0" y="107"/>
                    </a:cubicBezTo>
                    <a:lnTo>
                      <a:pt x="0" y="136"/>
                    </a:lnTo>
                    <a:cubicBezTo>
                      <a:pt x="0" y="152"/>
                      <a:pt x="4" y="169"/>
                      <a:pt x="9" y="185"/>
                    </a:cubicBezTo>
                    <a:cubicBezTo>
                      <a:pt x="21" y="198"/>
                      <a:pt x="37" y="202"/>
                      <a:pt x="50" y="206"/>
                    </a:cubicBezTo>
                    <a:cubicBezTo>
                      <a:pt x="58" y="204"/>
                      <a:pt x="66" y="202"/>
                      <a:pt x="74" y="202"/>
                    </a:cubicBezTo>
                    <a:cubicBezTo>
                      <a:pt x="81" y="202"/>
                      <a:pt x="89" y="204"/>
                      <a:pt x="95" y="210"/>
                    </a:cubicBezTo>
                    <a:cubicBezTo>
                      <a:pt x="103" y="219"/>
                      <a:pt x="111" y="224"/>
                      <a:pt x="118" y="224"/>
                    </a:cubicBezTo>
                    <a:cubicBezTo>
                      <a:pt x="124" y="224"/>
                      <a:pt x="130" y="220"/>
                      <a:pt x="136" y="210"/>
                    </a:cubicBezTo>
                    <a:cubicBezTo>
                      <a:pt x="141" y="205"/>
                      <a:pt x="144" y="203"/>
                      <a:pt x="147" y="203"/>
                    </a:cubicBezTo>
                    <a:cubicBezTo>
                      <a:pt x="149" y="203"/>
                      <a:pt x="150" y="204"/>
                      <a:pt x="152" y="206"/>
                    </a:cubicBezTo>
                    <a:cubicBezTo>
                      <a:pt x="170" y="220"/>
                      <a:pt x="188" y="224"/>
                      <a:pt x="205" y="224"/>
                    </a:cubicBezTo>
                    <a:cubicBezTo>
                      <a:pt x="227" y="224"/>
                      <a:pt x="248" y="218"/>
                      <a:pt x="271" y="218"/>
                    </a:cubicBezTo>
                    <a:cubicBezTo>
                      <a:pt x="304" y="226"/>
                      <a:pt x="333" y="234"/>
                      <a:pt x="361" y="247"/>
                    </a:cubicBezTo>
                    <a:cubicBezTo>
                      <a:pt x="390" y="255"/>
                      <a:pt x="419" y="259"/>
                      <a:pt x="448" y="263"/>
                    </a:cubicBezTo>
                    <a:cubicBezTo>
                      <a:pt x="451" y="263"/>
                      <a:pt x="454" y="263"/>
                      <a:pt x="457" y="263"/>
                    </a:cubicBezTo>
                    <a:cubicBezTo>
                      <a:pt x="462" y="263"/>
                      <a:pt x="467" y="264"/>
                      <a:pt x="472" y="271"/>
                    </a:cubicBezTo>
                    <a:cubicBezTo>
                      <a:pt x="487" y="283"/>
                      <a:pt x="512" y="301"/>
                      <a:pt x="532" y="301"/>
                    </a:cubicBezTo>
                    <a:cubicBezTo>
                      <a:pt x="534" y="301"/>
                      <a:pt x="536" y="301"/>
                      <a:pt x="538" y="300"/>
                    </a:cubicBezTo>
                    <a:lnTo>
                      <a:pt x="538" y="9"/>
                    </a:lnTo>
                    <a:cubicBezTo>
                      <a:pt x="538" y="5"/>
                      <a:pt x="534" y="5"/>
                      <a:pt x="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 name="Google Shape;315;p39"/>
              <p:cNvSpPr/>
              <p:nvPr/>
            </p:nvSpPr>
            <p:spPr>
              <a:xfrm>
                <a:off x="-732568" y="843350"/>
                <a:ext cx="21066" cy="12922"/>
              </a:xfrm>
              <a:custGeom>
                <a:avLst/>
                <a:gdLst/>
                <a:ahLst/>
                <a:cxnLst/>
                <a:rect l="l" t="t" r="r" b="b"/>
                <a:pathLst>
                  <a:path w="259" h="253" extrusionOk="0">
                    <a:moveTo>
                      <a:pt x="183" y="1"/>
                    </a:moveTo>
                    <a:cubicBezTo>
                      <a:pt x="161" y="1"/>
                      <a:pt x="139" y="20"/>
                      <a:pt x="119" y="40"/>
                    </a:cubicBezTo>
                    <a:cubicBezTo>
                      <a:pt x="119" y="41"/>
                      <a:pt x="118" y="41"/>
                      <a:pt x="116" y="41"/>
                    </a:cubicBezTo>
                    <a:cubicBezTo>
                      <a:pt x="112" y="41"/>
                      <a:pt x="106" y="36"/>
                      <a:pt x="103" y="36"/>
                    </a:cubicBezTo>
                    <a:cubicBezTo>
                      <a:pt x="99" y="32"/>
                      <a:pt x="91" y="32"/>
                      <a:pt x="87" y="32"/>
                    </a:cubicBezTo>
                    <a:cubicBezTo>
                      <a:pt x="66" y="36"/>
                      <a:pt x="45" y="40"/>
                      <a:pt x="25" y="44"/>
                    </a:cubicBezTo>
                    <a:cubicBezTo>
                      <a:pt x="17" y="48"/>
                      <a:pt x="9" y="48"/>
                      <a:pt x="0" y="52"/>
                    </a:cubicBezTo>
                    <a:cubicBezTo>
                      <a:pt x="0" y="89"/>
                      <a:pt x="0" y="122"/>
                      <a:pt x="4" y="130"/>
                    </a:cubicBezTo>
                    <a:cubicBezTo>
                      <a:pt x="9" y="151"/>
                      <a:pt x="17" y="180"/>
                      <a:pt x="25" y="180"/>
                    </a:cubicBezTo>
                    <a:cubicBezTo>
                      <a:pt x="29" y="178"/>
                      <a:pt x="34" y="177"/>
                      <a:pt x="38" y="177"/>
                    </a:cubicBezTo>
                    <a:cubicBezTo>
                      <a:pt x="53" y="177"/>
                      <a:pt x="66" y="187"/>
                      <a:pt x="78" y="200"/>
                    </a:cubicBezTo>
                    <a:cubicBezTo>
                      <a:pt x="78" y="200"/>
                      <a:pt x="81" y="205"/>
                      <a:pt x="84" y="205"/>
                    </a:cubicBezTo>
                    <a:cubicBezTo>
                      <a:pt x="85" y="205"/>
                      <a:pt x="86" y="205"/>
                      <a:pt x="87" y="204"/>
                    </a:cubicBezTo>
                    <a:cubicBezTo>
                      <a:pt x="91" y="199"/>
                      <a:pt x="95" y="197"/>
                      <a:pt x="100" y="197"/>
                    </a:cubicBezTo>
                    <a:cubicBezTo>
                      <a:pt x="116" y="197"/>
                      <a:pt x="133" y="226"/>
                      <a:pt x="152" y="229"/>
                    </a:cubicBezTo>
                    <a:cubicBezTo>
                      <a:pt x="164" y="233"/>
                      <a:pt x="177" y="233"/>
                      <a:pt x="185" y="233"/>
                    </a:cubicBezTo>
                    <a:cubicBezTo>
                      <a:pt x="186" y="234"/>
                      <a:pt x="188" y="234"/>
                      <a:pt x="190" y="234"/>
                    </a:cubicBezTo>
                    <a:cubicBezTo>
                      <a:pt x="192" y="234"/>
                      <a:pt x="195" y="233"/>
                      <a:pt x="198" y="233"/>
                    </a:cubicBezTo>
                    <a:cubicBezTo>
                      <a:pt x="203" y="233"/>
                      <a:pt x="209" y="236"/>
                      <a:pt x="214" y="249"/>
                    </a:cubicBezTo>
                    <a:cubicBezTo>
                      <a:pt x="217" y="252"/>
                      <a:pt x="220" y="252"/>
                      <a:pt x="223" y="252"/>
                    </a:cubicBezTo>
                    <a:cubicBezTo>
                      <a:pt x="234" y="252"/>
                      <a:pt x="245" y="240"/>
                      <a:pt x="254" y="240"/>
                    </a:cubicBezTo>
                    <a:cubicBezTo>
                      <a:pt x="256" y="240"/>
                      <a:pt x="257" y="240"/>
                      <a:pt x="259" y="241"/>
                    </a:cubicBezTo>
                    <a:lnTo>
                      <a:pt x="259" y="7"/>
                    </a:lnTo>
                    <a:cubicBezTo>
                      <a:pt x="247" y="11"/>
                      <a:pt x="230" y="11"/>
                      <a:pt x="218" y="15"/>
                    </a:cubicBezTo>
                    <a:lnTo>
                      <a:pt x="214" y="15"/>
                    </a:lnTo>
                    <a:cubicBezTo>
                      <a:pt x="203" y="5"/>
                      <a:pt x="193"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 name="Google Shape;316;p39"/>
              <p:cNvSpPr/>
              <p:nvPr/>
            </p:nvSpPr>
            <p:spPr>
              <a:xfrm>
                <a:off x="-761930" y="949994"/>
                <a:ext cx="50753" cy="13688"/>
              </a:xfrm>
              <a:custGeom>
                <a:avLst/>
                <a:gdLst/>
                <a:ahLst/>
                <a:cxnLst/>
                <a:rect l="l" t="t" r="r" b="b"/>
                <a:pathLst>
                  <a:path w="624" h="268" extrusionOk="0">
                    <a:moveTo>
                      <a:pt x="594" y="1"/>
                    </a:moveTo>
                    <a:cubicBezTo>
                      <a:pt x="578" y="1"/>
                      <a:pt x="563" y="6"/>
                      <a:pt x="550" y="16"/>
                    </a:cubicBezTo>
                    <a:cubicBezTo>
                      <a:pt x="538" y="24"/>
                      <a:pt x="525" y="25"/>
                      <a:pt x="513" y="25"/>
                    </a:cubicBezTo>
                    <a:cubicBezTo>
                      <a:pt x="509" y="25"/>
                      <a:pt x="505" y="25"/>
                      <a:pt x="501" y="25"/>
                    </a:cubicBezTo>
                    <a:cubicBezTo>
                      <a:pt x="493" y="25"/>
                      <a:pt x="484" y="26"/>
                      <a:pt x="476" y="28"/>
                    </a:cubicBezTo>
                    <a:cubicBezTo>
                      <a:pt x="448" y="37"/>
                      <a:pt x="423" y="45"/>
                      <a:pt x="398" y="57"/>
                    </a:cubicBezTo>
                    <a:cubicBezTo>
                      <a:pt x="374" y="69"/>
                      <a:pt x="349" y="61"/>
                      <a:pt x="320" y="73"/>
                    </a:cubicBezTo>
                    <a:lnTo>
                      <a:pt x="304" y="73"/>
                    </a:lnTo>
                    <a:cubicBezTo>
                      <a:pt x="287" y="57"/>
                      <a:pt x="269" y="51"/>
                      <a:pt x="251" y="51"/>
                    </a:cubicBezTo>
                    <a:cubicBezTo>
                      <a:pt x="220" y="51"/>
                      <a:pt x="189" y="66"/>
                      <a:pt x="160" y="66"/>
                    </a:cubicBezTo>
                    <a:cubicBezTo>
                      <a:pt x="156" y="66"/>
                      <a:pt x="152" y="66"/>
                      <a:pt x="148" y="65"/>
                    </a:cubicBezTo>
                    <a:cubicBezTo>
                      <a:pt x="145" y="66"/>
                      <a:pt x="141" y="67"/>
                      <a:pt x="138" y="67"/>
                    </a:cubicBezTo>
                    <a:cubicBezTo>
                      <a:pt x="129" y="67"/>
                      <a:pt x="121" y="63"/>
                      <a:pt x="115" y="57"/>
                    </a:cubicBezTo>
                    <a:cubicBezTo>
                      <a:pt x="95" y="43"/>
                      <a:pt x="72" y="35"/>
                      <a:pt x="48" y="35"/>
                    </a:cubicBezTo>
                    <a:cubicBezTo>
                      <a:pt x="43" y="35"/>
                      <a:pt x="38" y="36"/>
                      <a:pt x="33" y="37"/>
                    </a:cubicBezTo>
                    <a:cubicBezTo>
                      <a:pt x="25" y="37"/>
                      <a:pt x="8" y="37"/>
                      <a:pt x="0" y="110"/>
                    </a:cubicBezTo>
                    <a:cubicBezTo>
                      <a:pt x="8" y="176"/>
                      <a:pt x="21" y="192"/>
                      <a:pt x="33" y="192"/>
                    </a:cubicBezTo>
                    <a:cubicBezTo>
                      <a:pt x="40" y="192"/>
                      <a:pt x="51" y="205"/>
                      <a:pt x="59" y="205"/>
                    </a:cubicBezTo>
                    <a:cubicBezTo>
                      <a:pt x="60" y="205"/>
                      <a:pt x="61" y="205"/>
                      <a:pt x="62" y="205"/>
                    </a:cubicBezTo>
                    <a:cubicBezTo>
                      <a:pt x="70" y="202"/>
                      <a:pt x="78" y="201"/>
                      <a:pt x="86" y="201"/>
                    </a:cubicBezTo>
                    <a:cubicBezTo>
                      <a:pt x="103" y="201"/>
                      <a:pt x="120" y="207"/>
                      <a:pt x="132" y="221"/>
                    </a:cubicBezTo>
                    <a:cubicBezTo>
                      <a:pt x="138" y="207"/>
                      <a:pt x="144" y="202"/>
                      <a:pt x="150" y="202"/>
                    </a:cubicBezTo>
                    <a:cubicBezTo>
                      <a:pt x="160" y="202"/>
                      <a:pt x="168" y="214"/>
                      <a:pt x="173" y="221"/>
                    </a:cubicBezTo>
                    <a:cubicBezTo>
                      <a:pt x="181" y="229"/>
                      <a:pt x="193" y="225"/>
                      <a:pt x="201" y="229"/>
                    </a:cubicBezTo>
                    <a:cubicBezTo>
                      <a:pt x="210" y="242"/>
                      <a:pt x="226" y="250"/>
                      <a:pt x="238" y="258"/>
                    </a:cubicBezTo>
                    <a:cubicBezTo>
                      <a:pt x="247" y="262"/>
                      <a:pt x="257" y="265"/>
                      <a:pt x="266" y="265"/>
                    </a:cubicBezTo>
                    <a:cubicBezTo>
                      <a:pt x="277" y="265"/>
                      <a:pt x="288" y="260"/>
                      <a:pt x="300" y="242"/>
                    </a:cubicBezTo>
                    <a:cubicBezTo>
                      <a:pt x="304" y="238"/>
                      <a:pt x="308" y="229"/>
                      <a:pt x="308" y="229"/>
                    </a:cubicBezTo>
                    <a:cubicBezTo>
                      <a:pt x="314" y="240"/>
                      <a:pt x="321" y="243"/>
                      <a:pt x="327" y="243"/>
                    </a:cubicBezTo>
                    <a:cubicBezTo>
                      <a:pt x="340" y="243"/>
                      <a:pt x="353" y="229"/>
                      <a:pt x="366" y="229"/>
                    </a:cubicBezTo>
                    <a:cubicBezTo>
                      <a:pt x="367" y="229"/>
                      <a:pt x="368" y="229"/>
                      <a:pt x="370" y="229"/>
                    </a:cubicBezTo>
                    <a:cubicBezTo>
                      <a:pt x="390" y="233"/>
                      <a:pt x="406" y="246"/>
                      <a:pt x="423" y="258"/>
                    </a:cubicBezTo>
                    <a:cubicBezTo>
                      <a:pt x="432" y="265"/>
                      <a:pt x="441" y="267"/>
                      <a:pt x="450" y="267"/>
                    </a:cubicBezTo>
                    <a:cubicBezTo>
                      <a:pt x="469" y="267"/>
                      <a:pt x="487" y="257"/>
                      <a:pt x="506" y="257"/>
                    </a:cubicBezTo>
                    <a:cubicBezTo>
                      <a:pt x="510" y="257"/>
                      <a:pt x="513" y="257"/>
                      <a:pt x="517" y="258"/>
                    </a:cubicBezTo>
                    <a:cubicBezTo>
                      <a:pt x="518" y="258"/>
                      <a:pt x="519" y="258"/>
                      <a:pt x="520" y="258"/>
                    </a:cubicBezTo>
                    <a:cubicBezTo>
                      <a:pt x="539" y="258"/>
                      <a:pt x="557" y="222"/>
                      <a:pt x="576" y="222"/>
                    </a:cubicBezTo>
                    <a:cubicBezTo>
                      <a:pt x="583" y="222"/>
                      <a:pt x="591" y="228"/>
                      <a:pt x="599" y="246"/>
                    </a:cubicBezTo>
                    <a:cubicBezTo>
                      <a:pt x="603" y="254"/>
                      <a:pt x="612" y="262"/>
                      <a:pt x="624" y="262"/>
                    </a:cubicBezTo>
                    <a:lnTo>
                      <a:pt x="624" y="8"/>
                    </a:lnTo>
                    <a:cubicBezTo>
                      <a:pt x="614" y="3"/>
                      <a:pt x="604"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 name="Google Shape;317;p39"/>
              <p:cNvSpPr/>
              <p:nvPr/>
            </p:nvSpPr>
            <p:spPr>
              <a:xfrm>
                <a:off x="-772992" y="922874"/>
                <a:ext cx="61489" cy="14556"/>
              </a:xfrm>
              <a:custGeom>
                <a:avLst/>
                <a:gdLst/>
                <a:ahLst/>
                <a:cxnLst/>
                <a:rect l="l" t="t" r="r" b="b"/>
                <a:pathLst>
                  <a:path w="756" h="285" extrusionOk="0">
                    <a:moveTo>
                      <a:pt x="725" y="0"/>
                    </a:moveTo>
                    <a:cubicBezTo>
                      <a:pt x="695" y="0"/>
                      <a:pt x="666" y="21"/>
                      <a:pt x="637" y="46"/>
                    </a:cubicBezTo>
                    <a:cubicBezTo>
                      <a:pt x="616" y="59"/>
                      <a:pt x="596" y="67"/>
                      <a:pt x="571" y="71"/>
                    </a:cubicBezTo>
                    <a:cubicBezTo>
                      <a:pt x="563" y="71"/>
                      <a:pt x="559" y="75"/>
                      <a:pt x="551" y="75"/>
                    </a:cubicBezTo>
                    <a:cubicBezTo>
                      <a:pt x="542" y="78"/>
                      <a:pt x="531" y="81"/>
                      <a:pt x="520" y="81"/>
                    </a:cubicBezTo>
                    <a:cubicBezTo>
                      <a:pt x="515" y="81"/>
                      <a:pt x="510" y="80"/>
                      <a:pt x="506" y="79"/>
                    </a:cubicBezTo>
                    <a:cubicBezTo>
                      <a:pt x="479" y="76"/>
                      <a:pt x="455" y="73"/>
                      <a:pt x="432" y="73"/>
                    </a:cubicBezTo>
                    <a:cubicBezTo>
                      <a:pt x="422" y="73"/>
                      <a:pt x="413" y="74"/>
                      <a:pt x="403" y="75"/>
                    </a:cubicBezTo>
                    <a:cubicBezTo>
                      <a:pt x="370" y="75"/>
                      <a:pt x="333" y="67"/>
                      <a:pt x="300" y="67"/>
                    </a:cubicBezTo>
                    <a:cubicBezTo>
                      <a:pt x="288" y="67"/>
                      <a:pt x="272" y="71"/>
                      <a:pt x="259" y="75"/>
                    </a:cubicBezTo>
                    <a:cubicBezTo>
                      <a:pt x="239" y="78"/>
                      <a:pt x="218" y="91"/>
                      <a:pt x="198" y="91"/>
                    </a:cubicBezTo>
                    <a:cubicBezTo>
                      <a:pt x="190" y="91"/>
                      <a:pt x="181" y="89"/>
                      <a:pt x="173" y="83"/>
                    </a:cubicBezTo>
                    <a:cubicBezTo>
                      <a:pt x="154" y="68"/>
                      <a:pt x="134" y="64"/>
                      <a:pt x="113" y="64"/>
                    </a:cubicBezTo>
                    <a:cubicBezTo>
                      <a:pt x="94" y="64"/>
                      <a:pt x="73" y="67"/>
                      <a:pt x="52" y="67"/>
                    </a:cubicBezTo>
                    <a:cubicBezTo>
                      <a:pt x="47" y="67"/>
                      <a:pt x="43" y="67"/>
                      <a:pt x="38" y="67"/>
                    </a:cubicBezTo>
                    <a:cubicBezTo>
                      <a:pt x="25" y="67"/>
                      <a:pt x="13" y="79"/>
                      <a:pt x="1" y="137"/>
                    </a:cubicBezTo>
                    <a:cubicBezTo>
                      <a:pt x="9" y="179"/>
                      <a:pt x="18" y="196"/>
                      <a:pt x="26" y="196"/>
                    </a:cubicBezTo>
                    <a:cubicBezTo>
                      <a:pt x="30" y="196"/>
                      <a:pt x="34" y="192"/>
                      <a:pt x="38" y="186"/>
                    </a:cubicBezTo>
                    <a:cubicBezTo>
                      <a:pt x="44" y="180"/>
                      <a:pt x="49" y="178"/>
                      <a:pt x="54" y="178"/>
                    </a:cubicBezTo>
                    <a:cubicBezTo>
                      <a:pt x="63" y="178"/>
                      <a:pt x="71" y="185"/>
                      <a:pt x="79" y="190"/>
                    </a:cubicBezTo>
                    <a:cubicBezTo>
                      <a:pt x="91" y="198"/>
                      <a:pt x="103" y="202"/>
                      <a:pt x="116" y="206"/>
                    </a:cubicBezTo>
                    <a:cubicBezTo>
                      <a:pt x="128" y="211"/>
                      <a:pt x="140" y="218"/>
                      <a:pt x="152" y="218"/>
                    </a:cubicBezTo>
                    <a:cubicBezTo>
                      <a:pt x="161" y="218"/>
                      <a:pt x="169" y="215"/>
                      <a:pt x="177" y="206"/>
                    </a:cubicBezTo>
                    <a:cubicBezTo>
                      <a:pt x="178" y="205"/>
                      <a:pt x="179" y="205"/>
                      <a:pt x="180" y="205"/>
                    </a:cubicBezTo>
                    <a:cubicBezTo>
                      <a:pt x="182" y="205"/>
                      <a:pt x="183" y="209"/>
                      <a:pt x="186" y="215"/>
                    </a:cubicBezTo>
                    <a:cubicBezTo>
                      <a:pt x="190" y="227"/>
                      <a:pt x="194" y="231"/>
                      <a:pt x="198" y="231"/>
                    </a:cubicBezTo>
                    <a:cubicBezTo>
                      <a:pt x="203" y="231"/>
                      <a:pt x="208" y="227"/>
                      <a:pt x="214" y="223"/>
                    </a:cubicBezTo>
                    <a:cubicBezTo>
                      <a:pt x="227" y="211"/>
                      <a:pt x="239" y="215"/>
                      <a:pt x="247" y="211"/>
                    </a:cubicBezTo>
                    <a:cubicBezTo>
                      <a:pt x="253" y="208"/>
                      <a:pt x="257" y="208"/>
                      <a:pt x="262" y="208"/>
                    </a:cubicBezTo>
                    <a:cubicBezTo>
                      <a:pt x="267" y="208"/>
                      <a:pt x="272" y="208"/>
                      <a:pt x="280" y="206"/>
                    </a:cubicBezTo>
                    <a:cubicBezTo>
                      <a:pt x="285" y="205"/>
                      <a:pt x="289" y="204"/>
                      <a:pt x="294" y="204"/>
                    </a:cubicBezTo>
                    <a:cubicBezTo>
                      <a:pt x="305" y="204"/>
                      <a:pt x="316" y="209"/>
                      <a:pt x="325" y="227"/>
                    </a:cubicBezTo>
                    <a:cubicBezTo>
                      <a:pt x="333" y="243"/>
                      <a:pt x="346" y="252"/>
                      <a:pt x="362" y="252"/>
                    </a:cubicBezTo>
                    <a:cubicBezTo>
                      <a:pt x="387" y="256"/>
                      <a:pt x="411" y="256"/>
                      <a:pt x="436" y="260"/>
                    </a:cubicBezTo>
                    <a:cubicBezTo>
                      <a:pt x="485" y="268"/>
                      <a:pt x="534" y="280"/>
                      <a:pt x="584" y="284"/>
                    </a:cubicBezTo>
                    <a:cubicBezTo>
                      <a:pt x="608" y="280"/>
                      <a:pt x="637" y="276"/>
                      <a:pt x="661" y="268"/>
                    </a:cubicBezTo>
                    <a:cubicBezTo>
                      <a:pt x="670" y="266"/>
                      <a:pt x="678" y="265"/>
                      <a:pt x="686" y="265"/>
                    </a:cubicBezTo>
                    <a:cubicBezTo>
                      <a:pt x="694" y="265"/>
                      <a:pt x="703" y="266"/>
                      <a:pt x="711" y="268"/>
                    </a:cubicBezTo>
                    <a:cubicBezTo>
                      <a:pt x="717" y="271"/>
                      <a:pt x="721" y="283"/>
                      <a:pt x="729" y="283"/>
                    </a:cubicBezTo>
                    <a:cubicBezTo>
                      <a:pt x="731" y="283"/>
                      <a:pt x="733" y="282"/>
                      <a:pt x="735" y="280"/>
                    </a:cubicBezTo>
                    <a:cubicBezTo>
                      <a:pt x="739" y="276"/>
                      <a:pt x="748" y="276"/>
                      <a:pt x="756" y="276"/>
                    </a:cubicBezTo>
                    <a:lnTo>
                      <a:pt x="756" y="9"/>
                    </a:lnTo>
                    <a:lnTo>
                      <a:pt x="752" y="5"/>
                    </a:lnTo>
                    <a:cubicBezTo>
                      <a:pt x="743" y="2"/>
                      <a:pt x="734" y="0"/>
                      <a:pt x="7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 name="Google Shape;318;p39"/>
              <p:cNvSpPr/>
              <p:nvPr/>
            </p:nvSpPr>
            <p:spPr>
              <a:xfrm>
                <a:off x="-766973" y="896519"/>
                <a:ext cx="55470" cy="13892"/>
              </a:xfrm>
              <a:custGeom>
                <a:avLst/>
                <a:gdLst/>
                <a:ahLst/>
                <a:cxnLst/>
                <a:rect l="l" t="t" r="r" b="b"/>
                <a:pathLst>
                  <a:path w="682" h="272" extrusionOk="0">
                    <a:moveTo>
                      <a:pt x="682" y="0"/>
                    </a:moveTo>
                    <a:cubicBezTo>
                      <a:pt x="675" y="2"/>
                      <a:pt x="669" y="3"/>
                      <a:pt x="662" y="3"/>
                    </a:cubicBezTo>
                    <a:cubicBezTo>
                      <a:pt x="650" y="3"/>
                      <a:pt x="637" y="1"/>
                      <a:pt x="625" y="1"/>
                    </a:cubicBezTo>
                    <a:cubicBezTo>
                      <a:pt x="613" y="1"/>
                      <a:pt x="602" y="2"/>
                      <a:pt x="592" y="8"/>
                    </a:cubicBezTo>
                    <a:cubicBezTo>
                      <a:pt x="575" y="13"/>
                      <a:pt x="563" y="21"/>
                      <a:pt x="555" y="33"/>
                    </a:cubicBezTo>
                    <a:cubicBezTo>
                      <a:pt x="545" y="43"/>
                      <a:pt x="532" y="51"/>
                      <a:pt x="516" y="51"/>
                    </a:cubicBezTo>
                    <a:cubicBezTo>
                      <a:pt x="513" y="51"/>
                      <a:pt x="509" y="50"/>
                      <a:pt x="505" y="49"/>
                    </a:cubicBezTo>
                    <a:cubicBezTo>
                      <a:pt x="491" y="47"/>
                      <a:pt x="474" y="44"/>
                      <a:pt x="457" y="44"/>
                    </a:cubicBezTo>
                    <a:cubicBezTo>
                      <a:pt x="450" y="44"/>
                      <a:pt x="443" y="44"/>
                      <a:pt x="436" y="45"/>
                    </a:cubicBezTo>
                    <a:cubicBezTo>
                      <a:pt x="386" y="49"/>
                      <a:pt x="341" y="49"/>
                      <a:pt x="296" y="49"/>
                    </a:cubicBezTo>
                    <a:lnTo>
                      <a:pt x="235" y="49"/>
                    </a:lnTo>
                    <a:cubicBezTo>
                      <a:pt x="234" y="49"/>
                      <a:pt x="233" y="48"/>
                      <a:pt x="233" y="48"/>
                    </a:cubicBezTo>
                    <a:cubicBezTo>
                      <a:pt x="226" y="48"/>
                      <a:pt x="220" y="89"/>
                      <a:pt x="212" y="89"/>
                    </a:cubicBezTo>
                    <a:cubicBezTo>
                      <a:pt x="210" y="89"/>
                      <a:pt x="208" y="87"/>
                      <a:pt x="206" y="82"/>
                    </a:cubicBezTo>
                    <a:cubicBezTo>
                      <a:pt x="202" y="68"/>
                      <a:pt x="189" y="57"/>
                      <a:pt x="175" y="57"/>
                    </a:cubicBezTo>
                    <a:cubicBezTo>
                      <a:pt x="173" y="57"/>
                      <a:pt x="171" y="57"/>
                      <a:pt x="169" y="58"/>
                    </a:cubicBezTo>
                    <a:cubicBezTo>
                      <a:pt x="124" y="54"/>
                      <a:pt x="79" y="54"/>
                      <a:pt x="29" y="54"/>
                    </a:cubicBezTo>
                    <a:cubicBezTo>
                      <a:pt x="21" y="54"/>
                      <a:pt x="13" y="62"/>
                      <a:pt x="5" y="78"/>
                    </a:cubicBezTo>
                    <a:cubicBezTo>
                      <a:pt x="5" y="91"/>
                      <a:pt x="1" y="107"/>
                      <a:pt x="1" y="123"/>
                    </a:cubicBezTo>
                    <a:cubicBezTo>
                      <a:pt x="1" y="140"/>
                      <a:pt x="1" y="156"/>
                      <a:pt x="5" y="173"/>
                    </a:cubicBezTo>
                    <a:cubicBezTo>
                      <a:pt x="9" y="185"/>
                      <a:pt x="13" y="189"/>
                      <a:pt x="17" y="189"/>
                    </a:cubicBezTo>
                    <a:cubicBezTo>
                      <a:pt x="21" y="191"/>
                      <a:pt x="25" y="192"/>
                      <a:pt x="29" y="192"/>
                    </a:cubicBezTo>
                    <a:cubicBezTo>
                      <a:pt x="33" y="192"/>
                      <a:pt x="36" y="191"/>
                      <a:pt x="38" y="189"/>
                    </a:cubicBezTo>
                    <a:cubicBezTo>
                      <a:pt x="46" y="183"/>
                      <a:pt x="56" y="180"/>
                      <a:pt x="65" y="180"/>
                    </a:cubicBezTo>
                    <a:cubicBezTo>
                      <a:pt x="75" y="180"/>
                      <a:pt x="83" y="183"/>
                      <a:pt x="87" y="189"/>
                    </a:cubicBezTo>
                    <a:cubicBezTo>
                      <a:pt x="88" y="190"/>
                      <a:pt x="90" y="191"/>
                      <a:pt x="91" y="191"/>
                    </a:cubicBezTo>
                    <a:cubicBezTo>
                      <a:pt x="96" y="191"/>
                      <a:pt x="100" y="187"/>
                      <a:pt x="105" y="187"/>
                    </a:cubicBezTo>
                    <a:cubicBezTo>
                      <a:pt x="108" y="187"/>
                      <a:pt x="112" y="188"/>
                      <a:pt x="116" y="193"/>
                    </a:cubicBezTo>
                    <a:cubicBezTo>
                      <a:pt x="125" y="200"/>
                      <a:pt x="133" y="209"/>
                      <a:pt x="140" y="209"/>
                    </a:cubicBezTo>
                    <a:cubicBezTo>
                      <a:pt x="146" y="209"/>
                      <a:pt x="151" y="203"/>
                      <a:pt x="157" y="185"/>
                    </a:cubicBezTo>
                    <a:cubicBezTo>
                      <a:pt x="158" y="183"/>
                      <a:pt x="159" y="182"/>
                      <a:pt x="159" y="182"/>
                    </a:cubicBezTo>
                    <a:cubicBezTo>
                      <a:pt x="162" y="182"/>
                      <a:pt x="164" y="188"/>
                      <a:pt x="173" y="197"/>
                    </a:cubicBezTo>
                    <a:cubicBezTo>
                      <a:pt x="177" y="201"/>
                      <a:pt x="181" y="204"/>
                      <a:pt x="185" y="204"/>
                    </a:cubicBezTo>
                    <a:cubicBezTo>
                      <a:pt x="193" y="204"/>
                      <a:pt x="200" y="192"/>
                      <a:pt x="206" y="156"/>
                    </a:cubicBezTo>
                    <a:cubicBezTo>
                      <a:pt x="218" y="201"/>
                      <a:pt x="231" y="205"/>
                      <a:pt x="247" y="205"/>
                    </a:cubicBezTo>
                    <a:cubicBezTo>
                      <a:pt x="267" y="205"/>
                      <a:pt x="288" y="210"/>
                      <a:pt x="308" y="214"/>
                    </a:cubicBezTo>
                    <a:cubicBezTo>
                      <a:pt x="333" y="218"/>
                      <a:pt x="358" y="218"/>
                      <a:pt x="378" y="218"/>
                    </a:cubicBezTo>
                    <a:cubicBezTo>
                      <a:pt x="383" y="218"/>
                      <a:pt x="387" y="217"/>
                      <a:pt x="390" y="217"/>
                    </a:cubicBezTo>
                    <a:cubicBezTo>
                      <a:pt x="395" y="217"/>
                      <a:pt x="400" y="219"/>
                      <a:pt x="407" y="226"/>
                    </a:cubicBezTo>
                    <a:cubicBezTo>
                      <a:pt x="412" y="233"/>
                      <a:pt x="418" y="237"/>
                      <a:pt x="424" y="237"/>
                    </a:cubicBezTo>
                    <a:cubicBezTo>
                      <a:pt x="428" y="237"/>
                      <a:pt x="432" y="235"/>
                      <a:pt x="436" y="230"/>
                    </a:cubicBezTo>
                    <a:cubicBezTo>
                      <a:pt x="437" y="228"/>
                      <a:pt x="440" y="227"/>
                      <a:pt x="442" y="227"/>
                    </a:cubicBezTo>
                    <a:cubicBezTo>
                      <a:pt x="445" y="227"/>
                      <a:pt x="448" y="229"/>
                      <a:pt x="448" y="234"/>
                    </a:cubicBezTo>
                    <a:cubicBezTo>
                      <a:pt x="458" y="258"/>
                      <a:pt x="466" y="265"/>
                      <a:pt x="474" y="265"/>
                    </a:cubicBezTo>
                    <a:cubicBezTo>
                      <a:pt x="479" y="265"/>
                      <a:pt x="484" y="262"/>
                      <a:pt x="489" y="259"/>
                    </a:cubicBezTo>
                    <a:cubicBezTo>
                      <a:pt x="514" y="255"/>
                      <a:pt x="538" y="246"/>
                      <a:pt x="555" y="238"/>
                    </a:cubicBezTo>
                    <a:cubicBezTo>
                      <a:pt x="575" y="234"/>
                      <a:pt x="596" y="218"/>
                      <a:pt x="608" y="214"/>
                    </a:cubicBezTo>
                    <a:cubicBezTo>
                      <a:pt x="620" y="214"/>
                      <a:pt x="633" y="222"/>
                      <a:pt x="645" y="246"/>
                    </a:cubicBezTo>
                    <a:cubicBezTo>
                      <a:pt x="649" y="263"/>
                      <a:pt x="665" y="271"/>
                      <a:pt x="682" y="271"/>
                    </a:cubicBezTo>
                    <a:lnTo>
                      <a:pt x="6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 name="Google Shape;319;p39"/>
              <p:cNvSpPr/>
              <p:nvPr/>
            </p:nvSpPr>
            <p:spPr>
              <a:xfrm>
                <a:off x="-726224" y="790436"/>
                <a:ext cx="15047" cy="12667"/>
              </a:xfrm>
              <a:custGeom>
                <a:avLst/>
                <a:gdLst/>
                <a:ahLst/>
                <a:cxnLst/>
                <a:rect l="l" t="t" r="r" b="b"/>
                <a:pathLst>
                  <a:path w="185" h="248" extrusionOk="0">
                    <a:moveTo>
                      <a:pt x="181" y="1"/>
                    </a:moveTo>
                    <a:cubicBezTo>
                      <a:pt x="177" y="1"/>
                      <a:pt x="169" y="5"/>
                      <a:pt x="169" y="5"/>
                    </a:cubicBezTo>
                    <a:lnTo>
                      <a:pt x="91" y="5"/>
                    </a:lnTo>
                    <a:cubicBezTo>
                      <a:pt x="86" y="5"/>
                      <a:pt x="82" y="17"/>
                      <a:pt x="78" y="17"/>
                    </a:cubicBezTo>
                    <a:lnTo>
                      <a:pt x="25" y="42"/>
                    </a:lnTo>
                    <a:lnTo>
                      <a:pt x="21" y="42"/>
                    </a:lnTo>
                    <a:cubicBezTo>
                      <a:pt x="4" y="63"/>
                      <a:pt x="0" y="87"/>
                      <a:pt x="4" y="112"/>
                    </a:cubicBezTo>
                    <a:cubicBezTo>
                      <a:pt x="4" y="157"/>
                      <a:pt x="11" y="199"/>
                      <a:pt x="22" y="199"/>
                    </a:cubicBezTo>
                    <a:cubicBezTo>
                      <a:pt x="23" y="199"/>
                      <a:pt x="24" y="199"/>
                      <a:pt x="25" y="198"/>
                    </a:cubicBezTo>
                    <a:cubicBezTo>
                      <a:pt x="29" y="194"/>
                      <a:pt x="32" y="193"/>
                      <a:pt x="36" y="193"/>
                    </a:cubicBezTo>
                    <a:cubicBezTo>
                      <a:pt x="46" y="193"/>
                      <a:pt x="56" y="207"/>
                      <a:pt x="70" y="207"/>
                    </a:cubicBezTo>
                    <a:cubicBezTo>
                      <a:pt x="71" y="207"/>
                      <a:pt x="73" y="206"/>
                      <a:pt x="74" y="206"/>
                    </a:cubicBezTo>
                    <a:cubicBezTo>
                      <a:pt x="76" y="205"/>
                      <a:pt x="79" y="205"/>
                      <a:pt x="81" y="205"/>
                    </a:cubicBezTo>
                    <a:cubicBezTo>
                      <a:pt x="98" y="205"/>
                      <a:pt x="113" y="232"/>
                      <a:pt x="132" y="243"/>
                    </a:cubicBezTo>
                    <a:cubicBezTo>
                      <a:pt x="132" y="243"/>
                      <a:pt x="133" y="243"/>
                      <a:pt x="134" y="243"/>
                    </a:cubicBezTo>
                    <a:cubicBezTo>
                      <a:pt x="142" y="243"/>
                      <a:pt x="151" y="229"/>
                      <a:pt x="159" y="229"/>
                    </a:cubicBezTo>
                    <a:cubicBezTo>
                      <a:pt x="163" y="229"/>
                      <a:pt x="166" y="233"/>
                      <a:pt x="169" y="243"/>
                    </a:cubicBezTo>
                    <a:cubicBezTo>
                      <a:pt x="173" y="247"/>
                      <a:pt x="177" y="247"/>
                      <a:pt x="185" y="247"/>
                    </a:cubicBezTo>
                    <a:lnTo>
                      <a:pt x="1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 name="Google Shape;320;p39"/>
              <p:cNvSpPr/>
              <p:nvPr/>
            </p:nvSpPr>
            <p:spPr>
              <a:xfrm>
                <a:off x="-782671" y="1055822"/>
                <a:ext cx="71168" cy="15731"/>
              </a:xfrm>
              <a:custGeom>
                <a:avLst/>
                <a:gdLst/>
                <a:ahLst/>
                <a:cxnLst/>
                <a:rect l="l" t="t" r="r" b="b"/>
                <a:pathLst>
                  <a:path w="875" h="308" extrusionOk="0">
                    <a:moveTo>
                      <a:pt x="867" y="1"/>
                    </a:moveTo>
                    <a:cubicBezTo>
                      <a:pt x="864" y="1"/>
                      <a:pt x="861" y="2"/>
                      <a:pt x="858" y="4"/>
                    </a:cubicBezTo>
                    <a:cubicBezTo>
                      <a:pt x="842" y="16"/>
                      <a:pt x="830" y="37"/>
                      <a:pt x="813" y="37"/>
                    </a:cubicBezTo>
                    <a:cubicBezTo>
                      <a:pt x="805" y="36"/>
                      <a:pt x="796" y="35"/>
                      <a:pt x="787" y="35"/>
                    </a:cubicBezTo>
                    <a:cubicBezTo>
                      <a:pt x="763" y="35"/>
                      <a:pt x="740" y="39"/>
                      <a:pt x="719" y="45"/>
                    </a:cubicBezTo>
                    <a:cubicBezTo>
                      <a:pt x="707" y="45"/>
                      <a:pt x="698" y="49"/>
                      <a:pt x="690" y="57"/>
                    </a:cubicBezTo>
                    <a:cubicBezTo>
                      <a:pt x="672" y="72"/>
                      <a:pt x="654" y="77"/>
                      <a:pt x="636" y="77"/>
                    </a:cubicBezTo>
                    <a:cubicBezTo>
                      <a:pt x="605" y="77"/>
                      <a:pt x="575" y="62"/>
                      <a:pt x="547" y="57"/>
                    </a:cubicBezTo>
                    <a:cubicBezTo>
                      <a:pt x="522" y="54"/>
                      <a:pt x="497" y="39"/>
                      <a:pt x="472" y="39"/>
                    </a:cubicBezTo>
                    <a:cubicBezTo>
                      <a:pt x="464" y="39"/>
                      <a:pt x="456" y="41"/>
                      <a:pt x="448" y="45"/>
                    </a:cubicBezTo>
                    <a:cubicBezTo>
                      <a:pt x="443" y="48"/>
                      <a:pt x="439" y="50"/>
                      <a:pt x="434" y="50"/>
                    </a:cubicBezTo>
                    <a:cubicBezTo>
                      <a:pt x="427" y="50"/>
                      <a:pt x="419" y="47"/>
                      <a:pt x="409" y="47"/>
                    </a:cubicBezTo>
                    <a:cubicBezTo>
                      <a:pt x="405" y="47"/>
                      <a:pt x="400" y="47"/>
                      <a:pt x="395" y="49"/>
                    </a:cubicBezTo>
                    <a:cubicBezTo>
                      <a:pt x="374" y="57"/>
                      <a:pt x="346" y="78"/>
                      <a:pt x="321" y="86"/>
                    </a:cubicBezTo>
                    <a:cubicBezTo>
                      <a:pt x="304" y="89"/>
                      <a:pt x="284" y="92"/>
                      <a:pt x="265" y="92"/>
                    </a:cubicBezTo>
                    <a:cubicBezTo>
                      <a:pt x="258" y="92"/>
                      <a:pt x="250" y="91"/>
                      <a:pt x="243" y="90"/>
                    </a:cubicBezTo>
                    <a:cubicBezTo>
                      <a:pt x="227" y="90"/>
                      <a:pt x="202" y="78"/>
                      <a:pt x="186" y="78"/>
                    </a:cubicBezTo>
                    <a:cubicBezTo>
                      <a:pt x="173" y="78"/>
                      <a:pt x="161" y="90"/>
                      <a:pt x="144" y="90"/>
                    </a:cubicBezTo>
                    <a:lnTo>
                      <a:pt x="34" y="90"/>
                    </a:lnTo>
                    <a:cubicBezTo>
                      <a:pt x="31" y="90"/>
                      <a:pt x="28" y="89"/>
                      <a:pt x="25" y="89"/>
                    </a:cubicBezTo>
                    <a:cubicBezTo>
                      <a:pt x="18" y="89"/>
                      <a:pt x="9" y="95"/>
                      <a:pt x="1" y="131"/>
                    </a:cubicBezTo>
                    <a:cubicBezTo>
                      <a:pt x="9" y="184"/>
                      <a:pt x="21" y="205"/>
                      <a:pt x="30" y="205"/>
                    </a:cubicBezTo>
                    <a:cubicBezTo>
                      <a:pt x="35" y="205"/>
                      <a:pt x="41" y="207"/>
                      <a:pt x="46" y="207"/>
                    </a:cubicBezTo>
                    <a:cubicBezTo>
                      <a:pt x="49" y="207"/>
                      <a:pt x="51" y="206"/>
                      <a:pt x="54" y="205"/>
                    </a:cubicBezTo>
                    <a:cubicBezTo>
                      <a:pt x="64" y="201"/>
                      <a:pt x="74" y="199"/>
                      <a:pt x="84" y="199"/>
                    </a:cubicBezTo>
                    <a:cubicBezTo>
                      <a:pt x="113" y="199"/>
                      <a:pt x="141" y="214"/>
                      <a:pt x="169" y="217"/>
                    </a:cubicBezTo>
                    <a:cubicBezTo>
                      <a:pt x="206" y="221"/>
                      <a:pt x="247" y="225"/>
                      <a:pt x="288" y="225"/>
                    </a:cubicBezTo>
                    <a:cubicBezTo>
                      <a:pt x="317" y="225"/>
                      <a:pt x="350" y="217"/>
                      <a:pt x="382" y="205"/>
                    </a:cubicBezTo>
                    <a:cubicBezTo>
                      <a:pt x="410" y="193"/>
                      <a:pt x="439" y="185"/>
                      <a:pt x="470" y="185"/>
                    </a:cubicBezTo>
                    <a:cubicBezTo>
                      <a:pt x="482" y="185"/>
                      <a:pt x="493" y="186"/>
                      <a:pt x="506" y="188"/>
                    </a:cubicBezTo>
                    <a:cubicBezTo>
                      <a:pt x="510" y="193"/>
                      <a:pt x="518" y="197"/>
                      <a:pt x="526" y="205"/>
                    </a:cubicBezTo>
                    <a:cubicBezTo>
                      <a:pt x="534" y="213"/>
                      <a:pt x="543" y="230"/>
                      <a:pt x="555" y="230"/>
                    </a:cubicBezTo>
                    <a:cubicBezTo>
                      <a:pt x="579" y="230"/>
                      <a:pt x="608" y="230"/>
                      <a:pt x="637" y="238"/>
                    </a:cubicBezTo>
                    <a:cubicBezTo>
                      <a:pt x="649" y="242"/>
                      <a:pt x="666" y="234"/>
                      <a:pt x="678" y="250"/>
                    </a:cubicBezTo>
                    <a:cubicBezTo>
                      <a:pt x="684" y="257"/>
                      <a:pt x="691" y="261"/>
                      <a:pt x="698" y="261"/>
                    </a:cubicBezTo>
                    <a:cubicBezTo>
                      <a:pt x="703" y="261"/>
                      <a:pt x="709" y="258"/>
                      <a:pt x="715" y="250"/>
                    </a:cubicBezTo>
                    <a:cubicBezTo>
                      <a:pt x="717" y="245"/>
                      <a:pt x="718" y="243"/>
                      <a:pt x="720" y="243"/>
                    </a:cubicBezTo>
                    <a:cubicBezTo>
                      <a:pt x="723" y="243"/>
                      <a:pt x="727" y="246"/>
                      <a:pt x="731" y="246"/>
                    </a:cubicBezTo>
                    <a:lnTo>
                      <a:pt x="768" y="246"/>
                    </a:lnTo>
                    <a:cubicBezTo>
                      <a:pt x="771" y="245"/>
                      <a:pt x="775" y="245"/>
                      <a:pt x="778" y="245"/>
                    </a:cubicBezTo>
                    <a:cubicBezTo>
                      <a:pt x="804" y="245"/>
                      <a:pt x="834" y="260"/>
                      <a:pt x="863" y="307"/>
                    </a:cubicBezTo>
                    <a:cubicBezTo>
                      <a:pt x="867" y="307"/>
                      <a:pt x="871" y="303"/>
                      <a:pt x="875" y="299"/>
                    </a:cubicBezTo>
                    <a:lnTo>
                      <a:pt x="875" y="4"/>
                    </a:lnTo>
                    <a:cubicBezTo>
                      <a:pt x="873" y="2"/>
                      <a:pt x="870" y="1"/>
                      <a:pt x="8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 name="Google Shape;321;p39"/>
              <p:cNvSpPr/>
              <p:nvPr/>
            </p:nvSpPr>
            <p:spPr>
              <a:xfrm>
                <a:off x="-747941" y="816331"/>
                <a:ext cx="36438" cy="13995"/>
              </a:xfrm>
              <a:custGeom>
                <a:avLst/>
                <a:gdLst/>
                <a:ahLst/>
                <a:cxnLst/>
                <a:rect l="l" t="t" r="r" b="b"/>
                <a:pathLst>
                  <a:path w="448" h="274" extrusionOk="0">
                    <a:moveTo>
                      <a:pt x="421" y="0"/>
                    </a:moveTo>
                    <a:cubicBezTo>
                      <a:pt x="410" y="0"/>
                      <a:pt x="398" y="8"/>
                      <a:pt x="385" y="8"/>
                    </a:cubicBezTo>
                    <a:cubicBezTo>
                      <a:pt x="383" y="8"/>
                      <a:pt x="380" y="7"/>
                      <a:pt x="378" y="7"/>
                    </a:cubicBezTo>
                    <a:cubicBezTo>
                      <a:pt x="375" y="6"/>
                      <a:pt x="373" y="5"/>
                      <a:pt x="370" y="5"/>
                    </a:cubicBezTo>
                    <a:cubicBezTo>
                      <a:pt x="358" y="5"/>
                      <a:pt x="346" y="16"/>
                      <a:pt x="333" y="16"/>
                    </a:cubicBezTo>
                    <a:cubicBezTo>
                      <a:pt x="332" y="16"/>
                      <a:pt x="330" y="15"/>
                      <a:pt x="329" y="15"/>
                    </a:cubicBezTo>
                    <a:cubicBezTo>
                      <a:pt x="325" y="14"/>
                      <a:pt x="322" y="14"/>
                      <a:pt x="318" y="14"/>
                    </a:cubicBezTo>
                    <a:cubicBezTo>
                      <a:pt x="294" y="14"/>
                      <a:pt x="272" y="36"/>
                      <a:pt x="247" y="36"/>
                    </a:cubicBezTo>
                    <a:cubicBezTo>
                      <a:pt x="239" y="36"/>
                      <a:pt x="226" y="27"/>
                      <a:pt x="214" y="27"/>
                    </a:cubicBezTo>
                    <a:cubicBezTo>
                      <a:pt x="185" y="36"/>
                      <a:pt x="157" y="52"/>
                      <a:pt x="140" y="81"/>
                    </a:cubicBezTo>
                    <a:cubicBezTo>
                      <a:pt x="139" y="82"/>
                      <a:pt x="138" y="82"/>
                      <a:pt x="137" y="82"/>
                    </a:cubicBezTo>
                    <a:cubicBezTo>
                      <a:pt x="133" y="82"/>
                      <a:pt x="127" y="77"/>
                      <a:pt x="124" y="77"/>
                    </a:cubicBezTo>
                    <a:cubicBezTo>
                      <a:pt x="103" y="60"/>
                      <a:pt x="74" y="48"/>
                      <a:pt x="50" y="40"/>
                    </a:cubicBezTo>
                    <a:cubicBezTo>
                      <a:pt x="49" y="39"/>
                      <a:pt x="48" y="39"/>
                      <a:pt x="47" y="39"/>
                    </a:cubicBezTo>
                    <a:cubicBezTo>
                      <a:pt x="35" y="39"/>
                      <a:pt x="20" y="60"/>
                      <a:pt x="13" y="60"/>
                    </a:cubicBezTo>
                    <a:cubicBezTo>
                      <a:pt x="13" y="60"/>
                      <a:pt x="12" y="60"/>
                      <a:pt x="12" y="60"/>
                    </a:cubicBezTo>
                    <a:cubicBezTo>
                      <a:pt x="4" y="60"/>
                      <a:pt x="1" y="99"/>
                      <a:pt x="1" y="126"/>
                    </a:cubicBezTo>
                    <a:cubicBezTo>
                      <a:pt x="1" y="163"/>
                      <a:pt x="7" y="180"/>
                      <a:pt x="15" y="180"/>
                    </a:cubicBezTo>
                    <a:cubicBezTo>
                      <a:pt x="15" y="180"/>
                      <a:pt x="16" y="180"/>
                      <a:pt x="17" y="179"/>
                    </a:cubicBezTo>
                    <a:cubicBezTo>
                      <a:pt x="29" y="173"/>
                      <a:pt x="41" y="169"/>
                      <a:pt x="53" y="169"/>
                    </a:cubicBezTo>
                    <a:cubicBezTo>
                      <a:pt x="71" y="169"/>
                      <a:pt x="88" y="177"/>
                      <a:pt x="103" y="192"/>
                    </a:cubicBezTo>
                    <a:cubicBezTo>
                      <a:pt x="105" y="193"/>
                      <a:pt x="108" y="194"/>
                      <a:pt x="110" y="194"/>
                    </a:cubicBezTo>
                    <a:cubicBezTo>
                      <a:pt x="117" y="194"/>
                      <a:pt x="123" y="190"/>
                      <a:pt x="130" y="190"/>
                    </a:cubicBezTo>
                    <a:cubicBezTo>
                      <a:pt x="135" y="190"/>
                      <a:pt x="140" y="192"/>
                      <a:pt x="144" y="200"/>
                    </a:cubicBezTo>
                    <a:cubicBezTo>
                      <a:pt x="149" y="207"/>
                      <a:pt x="154" y="210"/>
                      <a:pt x="159" y="210"/>
                    </a:cubicBezTo>
                    <a:cubicBezTo>
                      <a:pt x="170" y="210"/>
                      <a:pt x="181" y="194"/>
                      <a:pt x="189" y="192"/>
                    </a:cubicBezTo>
                    <a:cubicBezTo>
                      <a:pt x="202" y="183"/>
                      <a:pt x="210" y="179"/>
                      <a:pt x="222" y="179"/>
                    </a:cubicBezTo>
                    <a:cubicBezTo>
                      <a:pt x="263" y="179"/>
                      <a:pt x="300" y="187"/>
                      <a:pt x="341" y="204"/>
                    </a:cubicBezTo>
                    <a:cubicBezTo>
                      <a:pt x="349" y="208"/>
                      <a:pt x="362" y="237"/>
                      <a:pt x="374" y="245"/>
                    </a:cubicBezTo>
                    <a:cubicBezTo>
                      <a:pt x="382" y="253"/>
                      <a:pt x="390" y="249"/>
                      <a:pt x="403" y="261"/>
                    </a:cubicBezTo>
                    <a:cubicBezTo>
                      <a:pt x="405" y="263"/>
                      <a:pt x="407" y="264"/>
                      <a:pt x="409" y="264"/>
                    </a:cubicBezTo>
                    <a:cubicBezTo>
                      <a:pt x="416" y="264"/>
                      <a:pt x="425" y="253"/>
                      <a:pt x="433" y="253"/>
                    </a:cubicBezTo>
                    <a:cubicBezTo>
                      <a:pt x="437" y="253"/>
                      <a:pt x="441" y="255"/>
                      <a:pt x="444" y="261"/>
                    </a:cubicBezTo>
                    <a:cubicBezTo>
                      <a:pt x="444" y="265"/>
                      <a:pt x="448" y="270"/>
                      <a:pt x="448" y="274"/>
                    </a:cubicBezTo>
                    <a:lnTo>
                      <a:pt x="448" y="7"/>
                    </a:lnTo>
                    <a:cubicBezTo>
                      <a:pt x="447" y="8"/>
                      <a:pt x="446" y="8"/>
                      <a:pt x="445" y="8"/>
                    </a:cubicBezTo>
                    <a:cubicBezTo>
                      <a:pt x="441" y="8"/>
                      <a:pt x="435" y="3"/>
                      <a:pt x="431" y="3"/>
                    </a:cubicBezTo>
                    <a:cubicBezTo>
                      <a:pt x="428" y="1"/>
                      <a:pt x="425" y="0"/>
                      <a:pt x="4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 name="Google Shape;322;p39"/>
              <p:cNvSpPr/>
              <p:nvPr/>
            </p:nvSpPr>
            <p:spPr>
              <a:xfrm>
                <a:off x="-756237" y="870522"/>
                <a:ext cx="44734" cy="12820"/>
              </a:xfrm>
              <a:custGeom>
                <a:avLst/>
                <a:gdLst/>
                <a:ahLst/>
                <a:cxnLst/>
                <a:rect l="l" t="t" r="r" b="b"/>
                <a:pathLst>
                  <a:path w="550" h="251" extrusionOk="0">
                    <a:moveTo>
                      <a:pt x="550" y="0"/>
                    </a:moveTo>
                    <a:cubicBezTo>
                      <a:pt x="547" y="2"/>
                      <a:pt x="544" y="3"/>
                      <a:pt x="541" y="3"/>
                    </a:cubicBezTo>
                    <a:cubicBezTo>
                      <a:pt x="536" y="3"/>
                      <a:pt x="531" y="1"/>
                      <a:pt x="526" y="1"/>
                    </a:cubicBezTo>
                    <a:cubicBezTo>
                      <a:pt x="520" y="1"/>
                      <a:pt x="515" y="3"/>
                      <a:pt x="509" y="9"/>
                    </a:cubicBezTo>
                    <a:cubicBezTo>
                      <a:pt x="505" y="13"/>
                      <a:pt x="502" y="15"/>
                      <a:pt x="498" y="15"/>
                    </a:cubicBezTo>
                    <a:cubicBezTo>
                      <a:pt x="489" y="15"/>
                      <a:pt x="481" y="5"/>
                      <a:pt x="472" y="5"/>
                    </a:cubicBezTo>
                    <a:cubicBezTo>
                      <a:pt x="467" y="3"/>
                      <a:pt x="462" y="2"/>
                      <a:pt x="457" y="2"/>
                    </a:cubicBezTo>
                    <a:cubicBezTo>
                      <a:pt x="450" y="2"/>
                      <a:pt x="444" y="4"/>
                      <a:pt x="439" y="9"/>
                    </a:cubicBezTo>
                    <a:cubicBezTo>
                      <a:pt x="413" y="25"/>
                      <a:pt x="390" y="41"/>
                      <a:pt x="365" y="41"/>
                    </a:cubicBezTo>
                    <a:cubicBezTo>
                      <a:pt x="358" y="41"/>
                      <a:pt x="352" y="40"/>
                      <a:pt x="345" y="37"/>
                    </a:cubicBezTo>
                    <a:cubicBezTo>
                      <a:pt x="341" y="37"/>
                      <a:pt x="336" y="41"/>
                      <a:pt x="336" y="46"/>
                    </a:cubicBezTo>
                    <a:cubicBezTo>
                      <a:pt x="330" y="52"/>
                      <a:pt x="324" y="54"/>
                      <a:pt x="318" y="54"/>
                    </a:cubicBezTo>
                    <a:cubicBezTo>
                      <a:pt x="308" y="54"/>
                      <a:pt x="299" y="48"/>
                      <a:pt x="291" y="46"/>
                    </a:cubicBezTo>
                    <a:cubicBezTo>
                      <a:pt x="280" y="42"/>
                      <a:pt x="269" y="41"/>
                      <a:pt x="259" y="41"/>
                    </a:cubicBezTo>
                    <a:cubicBezTo>
                      <a:pt x="241" y="41"/>
                      <a:pt x="225" y="45"/>
                      <a:pt x="209" y="50"/>
                    </a:cubicBezTo>
                    <a:cubicBezTo>
                      <a:pt x="198" y="50"/>
                      <a:pt x="186" y="60"/>
                      <a:pt x="171" y="60"/>
                    </a:cubicBezTo>
                    <a:cubicBezTo>
                      <a:pt x="165" y="60"/>
                      <a:pt x="159" y="58"/>
                      <a:pt x="152" y="54"/>
                    </a:cubicBezTo>
                    <a:cubicBezTo>
                      <a:pt x="137" y="46"/>
                      <a:pt x="122" y="45"/>
                      <a:pt x="108" y="45"/>
                    </a:cubicBezTo>
                    <a:cubicBezTo>
                      <a:pt x="98" y="45"/>
                      <a:pt x="88" y="46"/>
                      <a:pt x="78" y="46"/>
                    </a:cubicBezTo>
                    <a:cubicBezTo>
                      <a:pt x="76" y="46"/>
                      <a:pt x="74" y="45"/>
                      <a:pt x="72" y="45"/>
                    </a:cubicBezTo>
                    <a:cubicBezTo>
                      <a:pt x="70" y="45"/>
                      <a:pt x="68" y="46"/>
                      <a:pt x="66" y="50"/>
                    </a:cubicBezTo>
                    <a:cubicBezTo>
                      <a:pt x="60" y="62"/>
                      <a:pt x="53" y="68"/>
                      <a:pt x="46" y="68"/>
                    </a:cubicBezTo>
                    <a:cubicBezTo>
                      <a:pt x="39" y="68"/>
                      <a:pt x="31" y="60"/>
                      <a:pt x="25" y="46"/>
                    </a:cubicBezTo>
                    <a:cubicBezTo>
                      <a:pt x="25" y="41"/>
                      <a:pt x="21" y="41"/>
                      <a:pt x="21" y="41"/>
                    </a:cubicBezTo>
                    <a:cubicBezTo>
                      <a:pt x="8" y="46"/>
                      <a:pt x="0" y="58"/>
                      <a:pt x="0" y="95"/>
                    </a:cubicBezTo>
                    <a:cubicBezTo>
                      <a:pt x="0" y="130"/>
                      <a:pt x="6" y="163"/>
                      <a:pt x="13" y="163"/>
                    </a:cubicBezTo>
                    <a:cubicBezTo>
                      <a:pt x="14" y="163"/>
                      <a:pt x="15" y="162"/>
                      <a:pt x="16" y="160"/>
                    </a:cubicBezTo>
                    <a:cubicBezTo>
                      <a:pt x="25" y="151"/>
                      <a:pt x="32" y="145"/>
                      <a:pt x="39" y="145"/>
                    </a:cubicBezTo>
                    <a:cubicBezTo>
                      <a:pt x="50" y="145"/>
                      <a:pt x="60" y="158"/>
                      <a:pt x="70" y="185"/>
                    </a:cubicBezTo>
                    <a:cubicBezTo>
                      <a:pt x="87" y="190"/>
                      <a:pt x="104" y="207"/>
                      <a:pt x="123" y="207"/>
                    </a:cubicBezTo>
                    <a:cubicBezTo>
                      <a:pt x="135" y="207"/>
                      <a:pt x="147" y="200"/>
                      <a:pt x="160" y="177"/>
                    </a:cubicBezTo>
                    <a:cubicBezTo>
                      <a:pt x="163" y="172"/>
                      <a:pt x="165" y="168"/>
                      <a:pt x="168" y="168"/>
                    </a:cubicBezTo>
                    <a:cubicBezTo>
                      <a:pt x="169" y="168"/>
                      <a:pt x="171" y="170"/>
                      <a:pt x="172" y="173"/>
                    </a:cubicBezTo>
                    <a:cubicBezTo>
                      <a:pt x="185" y="210"/>
                      <a:pt x="197" y="201"/>
                      <a:pt x="218" y="206"/>
                    </a:cubicBezTo>
                    <a:cubicBezTo>
                      <a:pt x="230" y="206"/>
                      <a:pt x="243" y="218"/>
                      <a:pt x="255" y="218"/>
                    </a:cubicBezTo>
                    <a:cubicBezTo>
                      <a:pt x="259" y="218"/>
                      <a:pt x="263" y="217"/>
                      <a:pt x="267" y="214"/>
                    </a:cubicBezTo>
                    <a:cubicBezTo>
                      <a:pt x="271" y="211"/>
                      <a:pt x="275" y="209"/>
                      <a:pt x="280" y="209"/>
                    </a:cubicBezTo>
                    <a:cubicBezTo>
                      <a:pt x="293" y="209"/>
                      <a:pt x="308" y="222"/>
                      <a:pt x="320" y="247"/>
                    </a:cubicBezTo>
                    <a:cubicBezTo>
                      <a:pt x="320" y="247"/>
                      <a:pt x="322" y="250"/>
                      <a:pt x="323" y="250"/>
                    </a:cubicBezTo>
                    <a:cubicBezTo>
                      <a:pt x="324" y="250"/>
                      <a:pt x="324" y="249"/>
                      <a:pt x="324" y="247"/>
                    </a:cubicBezTo>
                    <a:cubicBezTo>
                      <a:pt x="331" y="230"/>
                      <a:pt x="338" y="226"/>
                      <a:pt x="345" y="226"/>
                    </a:cubicBezTo>
                    <a:cubicBezTo>
                      <a:pt x="355" y="226"/>
                      <a:pt x="366" y="235"/>
                      <a:pt x="376" y="235"/>
                    </a:cubicBezTo>
                    <a:cubicBezTo>
                      <a:pt x="381" y="235"/>
                      <a:pt x="385" y="232"/>
                      <a:pt x="390" y="226"/>
                    </a:cubicBezTo>
                    <a:cubicBezTo>
                      <a:pt x="391" y="224"/>
                      <a:pt x="392" y="223"/>
                      <a:pt x="393" y="223"/>
                    </a:cubicBezTo>
                    <a:cubicBezTo>
                      <a:pt x="396" y="223"/>
                      <a:pt x="399" y="230"/>
                      <a:pt x="402" y="230"/>
                    </a:cubicBezTo>
                    <a:cubicBezTo>
                      <a:pt x="427" y="234"/>
                      <a:pt x="447" y="234"/>
                      <a:pt x="472" y="238"/>
                    </a:cubicBezTo>
                    <a:cubicBezTo>
                      <a:pt x="476" y="239"/>
                      <a:pt x="479" y="239"/>
                      <a:pt x="483" y="239"/>
                    </a:cubicBezTo>
                    <a:cubicBezTo>
                      <a:pt x="498" y="239"/>
                      <a:pt x="514" y="236"/>
                      <a:pt x="530" y="236"/>
                    </a:cubicBezTo>
                    <a:cubicBezTo>
                      <a:pt x="537" y="236"/>
                      <a:pt x="543" y="236"/>
                      <a:pt x="550" y="238"/>
                    </a:cubicBezTo>
                    <a:lnTo>
                      <a:pt x="5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39"/>
              <p:cNvSpPr/>
              <p:nvPr/>
            </p:nvSpPr>
            <p:spPr>
              <a:xfrm>
                <a:off x="-711259" y="870675"/>
                <a:ext cx="2440" cy="12462"/>
              </a:xfrm>
              <a:custGeom>
                <a:avLst/>
                <a:gdLst/>
                <a:ahLst/>
                <a:cxnLst/>
                <a:rect l="l" t="t" r="r" b="b"/>
                <a:pathLst>
                  <a:path w="30" h="244" extrusionOk="0">
                    <a:moveTo>
                      <a:pt x="5" y="0"/>
                    </a:moveTo>
                    <a:cubicBezTo>
                      <a:pt x="4" y="0"/>
                      <a:pt x="2" y="1"/>
                      <a:pt x="1" y="2"/>
                    </a:cubicBezTo>
                    <a:lnTo>
                      <a:pt x="1" y="240"/>
                    </a:lnTo>
                    <a:cubicBezTo>
                      <a:pt x="1" y="244"/>
                      <a:pt x="5" y="244"/>
                      <a:pt x="5" y="244"/>
                    </a:cubicBezTo>
                    <a:cubicBezTo>
                      <a:pt x="21" y="240"/>
                      <a:pt x="30" y="203"/>
                      <a:pt x="30" y="137"/>
                    </a:cubicBezTo>
                    <a:cubicBezTo>
                      <a:pt x="30" y="40"/>
                      <a:pt x="19" y="0"/>
                      <a:pt x="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 name="Google Shape;324;p39"/>
              <p:cNvSpPr/>
              <p:nvPr/>
            </p:nvSpPr>
            <p:spPr>
              <a:xfrm>
                <a:off x="-711259" y="896723"/>
                <a:ext cx="2440" cy="14097"/>
              </a:xfrm>
              <a:custGeom>
                <a:avLst/>
                <a:gdLst/>
                <a:ahLst/>
                <a:cxnLst/>
                <a:rect l="l" t="t" r="r" b="b"/>
                <a:pathLst>
                  <a:path w="30" h="276" extrusionOk="0">
                    <a:moveTo>
                      <a:pt x="2" y="0"/>
                    </a:moveTo>
                    <a:cubicBezTo>
                      <a:pt x="2" y="0"/>
                      <a:pt x="1" y="0"/>
                      <a:pt x="1" y="0"/>
                    </a:cubicBezTo>
                    <a:lnTo>
                      <a:pt x="1" y="275"/>
                    </a:lnTo>
                    <a:lnTo>
                      <a:pt x="5" y="275"/>
                    </a:lnTo>
                    <a:cubicBezTo>
                      <a:pt x="6" y="275"/>
                      <a:pt x="6" y="276"/>
                      <a:pt x="7" y="276"/>
                    </a:cubicBezTo>
                    <a:cubicBezTo>
                      <a:pt x="18" y="276"/>
                      <a:pt x="30" y="231"/>
                      <a:pt x="30" y="156"/>
                    </a:cubicBezTo>
                    <a:cubicBezTo>
                      <a:pt x="30" y="72"/>
                      <a:pt x="18" y="0"/>
                      <a:pt x="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 name="Google Shape;325;p39"/>
              <p:cNvSpPr/>
              <p:nvPr/>
            </p:nvSpPr>
            <p:spPr>
              <a:xfrm>
                <a:off x="-711259" y="817097"/>
                <a:ext cx="2765" cy="13790"/>
              </a:xfrm>
              <a:custGeom>
                <a:avLst/>
                <a:gdLst/>
                <a:ahLst/>
                <a:cxnLst/>
                <a:rect l="l" t="t" r="r" b="b"/>
                <a:pathLst>
                  <a:path w="34" h="270" extrusionOk="0">
                    <a:moveTo>
                      <a:pt x="1" y="0"/>
                    </a:moveTo>
                    <a:lnTo>
                      <a:pt x="1" y="263"/>
                    </a:lnTo>
                    <a:cubicBezTo>
                      <a:pt x="3" y="267"/>
                      <a:pt x="6" y="270"/>
                      <a:pt x="8" y="270"/>
                    </a:cubicBezTo>
                    <a:cubicBezTo>
                      <a:pt x="14" y="270"/>
                      <a:pt x="20" y="255"/>
                      <a:pt x="26" y="226"/>
                    </a:cubicBezTo>
                    <a:cubicBezTo>
                      <a:pt x="34" y="177"/>
                      <a:pt x="34" y="123"/>
                      <a:pt x="26" y="74"/>
                    </a:cubicBezTo>
                    <a:cubicBezTo>
                      <a:pt x="17" y="33"/>
                      <a:pt x="9"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 name="Google Shape;326;p39"/>
              <p:cNvSpPr/>
              <p:nvPr/>
            </p:nvSpPr>
            <p:spPr>
              <a:xfrm>
                <a:off x="-711259" y="790692"/>
                <a:ext cx="2765" cy="12616"/>
              </a:xfrm>
              <a:custGeom>
                <a:avLst/>
                <a:gdLst/>
                <a:ahLst/>
                <a:cxnLst/>
                <a:rect l="l" t="t" r="r" b="b"/>
                <a:pathLst>
                  <a:path w="34" h="247" extrusionOk="0">
                    <a:moveTo>
                      <a:pt x="1" y="0"/>
                    </a:moveTo>
                    <a:lnTo>
                      <a:pt x="1" y="246"/>
                    </a:lnTo>
                    <a:cubicBezTo>
                      <a:pt x="13" y="242"/>
                      <a:pt x="21" y="213"/>
                      <a:pt x="30" y="177"/>
                    </a:cubicBezTo>
                    <a:cubicBezTo>
                      <a:pt x="34" y="140"/>
                      <a:pt x="34" y="99"/>
                      <a:pt x="30" y="62"/>
                    </a:cubicBezTo>
                    <a:cubicBezTo>
                      <a:pt x="21" y="4"/>
                      <a:pt x="1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39"/>
              <p:cNvSpPr/>
              <p:nvPr/>
            </p:nvSpPr>
            <p:spPr>
              <a:xfrm>
                <a:off x="-711259" y="843707"/>
                <a:ext cx="2765" cy="12207"/>
              </a:xfrm>
              <a:custGeom>
                <a:avLst/>
                <a:gdLst/>
                <a:ahLst/>
                <a:cxnLst/>
                <a:rect l="l" t="t" r="r" b="b"/>
                <a:pathLst>
                  <a:path w="34" h="239" extrusionOk="0">
                    <a:moveTo>
                      <a:pt x="13" y="0"/>
                    </a:moveTo>
                    <a:lnTo>
                      <a:pt x="1" y="4"/>
                    </a:lnTo>
                    <a:lnTo>
                      <a:pt x="1" y="238"/>
                    </a:lnTo>
                    <a:cubicBezTo>
                      <a:pt x="2" y="238"/>
                      <a:pt x="2" y="238"/>
                      <a:pt x="3" y="238"/>
                    </a:cubicBezTo>
                    <a:cubicBezTo>
                      <a:pt x="22" y="238"/>
                      <a:pt x="34" y="181"/>
                      <a:pt x="30" y="82"/>
                    </a:cubicBezTo>
                    <a:cubicBezTo>
                      <a:pt x="30" y="54"/>
                      <a:pt x="21" y="29"/>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39"/>
              <p:cNvSpPr/>
              <p:nvPr/>
            </p:nvSpPr>
            <p:spPr>
              <a:xfrm>
                <a:off x="-711259" y="1003368"/>
                <a:ext cx="2765" cy="14301"/>
              </a:xfrm>
              <a:custGeom>
                <a:avLst/>
                <a:gdLst/>
                <a:ahLst/>
                <a:cxnLst/>
                <a:rect l="l" t="t" r="r" b="b"/>
                <a:pathLst>
                  <a:path w="34" h="280" extrusionOk="0">
                    <a:moveTo>
                      <a:pt x="1" y="1"/>
                    </a:moveTo>
                    <a:lnTo>
                      <a:pt x="1" y="280"/>
                    </a:lnTo>
                    <a:cubicBezTo>
                      <a:pt x="17" y="280"/>
                      <a:pt x="30" y="264"/>
                      <a:pt x="30" y="210"/>
                    </a:cubicBezTo>
                    <a:cubicBezTo>
                      <a:pt x="34" y="149"/>
                      <a:pt x="30" y="87"/>
                      <a:pt x="13" y="30"/>
                    </a:cubicBezTo>
                    <a:cubicBezTo>
                      <a:pt x="13" y="17"/>
                      <a:pt x="5" y="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39"/>
              <p:cNvSpPr/>
              <p:nvPr/>
            </p:nvSpPr>
            <p:spPr>
              <a:xfrm>
                <a:off x="-711584" y="1030029"/>
                <a:ext cx="3091" cy="14710"/>
              </a:xfrm>
              <a:custGeom>
                <a:avLst/>
                <a:gdLst/>
                <a:ahLst/>
                <a:cxnLst/>
                <a:rect l="l" t="t" r="r" b="b"/>
                <a:pathLst>
                  <a:path w="38" h="288" extrusionOk="0">
                    <a:moveTo>
                      <a:pt x="1" y="0"/>
                    </a:moveTo>
                    <a:lnTo>
                      <a:pt x="1" y="287"/>
                    </a:lnTo>
                    <a:cubicBezTo>
                      <a:pt x="17" y="279"/>
                      <a:pt x="34" y="263"/>
                      <a:pt x="34" y="222"/>
                    </a:cubicBezTo>
                    <a:cubicBezTo>
                      <a:pt x="38" y="107"/>
                      <a:pt x="34" y="2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39"/>
              <p:cNvSpPr/>
              <p:nvPr/>
            </p:nvSpPr>
            <p:spPr>
              <a:xfrm>
                <a:off x="-711259" y="1055975"/>
                <a:ext cx="3091" cy="15169"/>
              </a:xfrm>
              <a:custGeom>
                <a:avLst/>
                <a:gdLst/>
                <a:ahLst/>
                <a:cxnLst/>
                <a:rect l="l" t="t" r="r" b="b"/>
                <a:pathLst>
                  <a:path w="38" h="297" extrusionOk="0">
                    <a:moveTo>
                      <a:pt x="1" y="1"/>
                    </a:moveTo>
                    <a:lnTo>
                      <a:pt x="1" y="296"/>
                    </a:lnTo>
                    <a:cubicBezTo>
                      <a:pt x="30" y="251"/>
                      <a:pt x="38" y="194"/>
                      <a:pt x="30" y="140"/>
                    </a:cubicBezTo>
                    <a:cubicBezTo>
                      <a:pt x="21" y="54"/>
                      <a:pt x="13" y="1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 name="Google Shape;331;p39"/>
              <p:cNvSpPr/>
              <p:nvPr/>
            </p:nvSpPr>
            <p:spPr>
              <a:xfrm>
                <a:off x="-711259" y="950556"/>
                <a:ext cx="2440" cy="13075"/>
              </a:xfrm>
              <a:custGeom>
                <a:avLst/>
                <a:gdLst/>
                <a:ahLst/>
                <a:cxnLst/>
                <a:rect l="l" t="t" r="r" b="b"/>
                <a:pathLst>
                  <a:path w="30" h="256" extrusionOk="0">
                    <a:moveTo>
                      <a:pt x="1" y="1"/>
                    </a:moveTo>
                    <a:lnTo>
                      <a:pt x="1" y="255"/>
                    </a:lnTo>
                    <a:cubicBezTo>
                      <a:pt x="5" y="251"/>
                      <a:pt x="13" y="247"/>
                      <a:pt x="21" y="227"/>
                    </a:cubicBezTo>
                    <a:cubicBezTo>
                      <a:pt x="30" y="181"/>
                      <a:pt x="30" y="132"/>
                      <a:pt x="30" y="87"/>
                    </a:cubicBezTo>
                    <a:cubicBezTo>
                      <a:pt x="26" y="34"/>
                      <a:pt x="17" y="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 name="Google Shape;332;p39"/>
              <p:cNvSpPr/>
              <p:nvPr/>
            </p:nvSpPr>
            <p:spPr>
              <a:xfrm>
                <a:off x="-711584" y="923538"/>
                <a:ext cx="3091" cy="13943"/>
              </a:xfrm>
              <a:custGeom>
                <a:avLst/>
                <a:gdLst/>
                <a:ahLst/>
                <a:cxnLst/>
                <a:rect l="l" t="t" r="r" b="b"/>
                <a:pathLst>
                  <a:path w="38" h="273" extrusionOk="0">
                    <a:moveTo>
                      <a:pt x="1" y="1"/>
                    </a:moveTo>
                    <a:lnTo>
                      <a:pt x="1" y="271"/>
                    </a:lnTo>
                    <a:lnTo>
                      <a:pt x="5" y="271"/>
                    </a:lnTo>
                    <a:cubicBezTo>
                      <a:pt x="6" y="272"/>
                      <a:pt x="8" y="272"/>
                      <a:pt x="9" y="272"/>
                    </a:cubicBezTo>
                    <a:cubicBezTo>
                      <a:pt x="27" y="272"/>
                      <a:pt x="38" y="223"/>
                      <a:pt x="34" y="128"/>
                    </a:cubicBezTo>
                    <a:cubicBezTo>
                      <a:pt x="25" y="42"/>
                      <a:pt x="21" y="1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 name="Google Shape;333;p39"/>
              <p:cNvSpPr/>
              <p:nvPr/>
            </p:nvSpPr>
            <p:spPr>
              <a:xfrm>
                <a:off x="-711259" y="978648"/>
                <a:ext cx="2440" cy="12411"/>
              </a:xfrm>
              <a:custGeom>
                <a:avLst/>
                <a:gdLst/>
                <a:ahLst/>
                <a:cxnLst/>
                <a:rect l="l" t="t" r="r" b="b"/>
                <a:pathLst>
                  <a:path w="30" h="243" extrusionOk="0">
                    <a:moveTo>
                      <a:pt x="1" y="1"/>
                    </a:moveTo>
                    <a:lnTo>
                      <a:pt x="1" y="243"/>
                    </a:lnTo>
                    <a:cubicBezTo>
                      <a:pt x="30" y="231"/>
                      <a:pt x="30" y="157"/>
                      <a:pt x="30" y="124"/>
                    </a:cubicBezTo>
                    <a:cubicBezTo>
                      <a:pt x="30" y="62"/>
                      <a:pt x="26" y="13"/>
                      <a:pt x="13" y="9"/>
                    </a:cubicBezTo>
                    <a:cubicBezTo>
                      <a:pt x="9" y="5"/>
                      <a:pt x="5"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4" name="Google Shape;334;p39"/>
            <p:cNvGrpSpPr/>
            <p:nvPr/>
          </p:nvGrpSpPr>
          <p:grpSpPr>
            <a:xfrm>
              <a:off x="559241" y="399875"/>
              <a:ext cx="238463" cy="415556"/>
              <a:chOff x="-1365128" y="1036259"/>
              <a:chExt cx="161287" cy="281066"/>
            </a:xfrm>
          </p:grpSpPr>
          <p:sp>
            <p:nvSpPr>
              <p:cNvPr id="335" name="Google Shape;335;p39"/>
              <p:cNvSpPr/>
              <p:nvPr/>
            </p:nvSpPr>
            <p:spPr>
              <a:xfrm>
                <a:off x="-1364478" y="1116447"/>
                <a:ext cx="2765" cy="12462"/>
              </a:xfrm>
              <a:custGeom>
                <a:avLst/>
                <a:gdLst/>
                <a:ahLst/>
                <a:cxnLst/>
                <a:rect l="l" t="t" r="r" b="b"/>
                <a:pathLst>
                  <a:path w="34" h="244" extrusionOk="0">
                    <a:moveTo>
                      <a:pt x="28" y="1"/>
                    </a:moveTo>
                    <a:cubicBezTo>
                      <a:pt x="12" y="1"/>
                      <a:pt x="4" y="37"/>
                      <a:pt x="1" y="137"/>
                    </a:cubicBezTo>
                    <a:cubicBezTo>
                      <a:pt x="1" y="203"/>
                      <a:pt x="9" y="236"/>
                      <a:pt x="25" y="244"/>
                    </a:cubicBezTo>
                    <a:cubicBezTo>
                      <a:pt x="25" y="244"/>
                      <a:pt x="29" y="244"/>
                      <a:pt x="34" y="240"/>
                    </a:cubicBezTo>
                    <a:lnTo>
                      <a:pt x="34" y="2"/>
                    </a:lnTo>
                    <a:cubicBezTo>
                      <a:pt x="32" y="1"/>
                      <a:pt x="30"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 name="Google Shape;336;p39"/>
              <p:cNvSpPr/>
              <p:nvPr/>
            </p:nvSpPr>
            <p:spPr>
              <a:xfrm>
                <a:off x="-1364478" y="1142495"/>
                <a:ext cx="2765" cy="13943"/>
              </a:xfrm>
              <a:custGeom>
                <a:avLst/>
                <a:gdLst/>
                <a:ahLst/>
                <a:cxnLst/>
                <a:rect l="l" t="t" r="r" b="b"/>
                <a:pathLst>
                  <a:path w="34" h="273" extrusionOk="0">
                    <a:moveTo>
                      <a:pt x="31" y="0"/>
                    </a:moveTo>
                    <a:cubicBezTo>
                      <a:pt x="12" y="0"/>
                      <a:pt x="1" y="71"/>
                      <a:pt x="1" y="153"/>
                    </a:cubicBezTo>
                    <a:cubicBezTo>
                      <a:pt x="1" y="225"/>
                      <a:pt x="11" y="272"/>
                      <a:pt x="26" y="272"/>
                    </a:cubicBezTo>
                    <a:cubicBezTo>
                      <a:pt x="27" y="272"/>
                      <a:pt x="28" y="272"/>
                      <a:pt x="29" y="271"/>
                    </a:cubicBezTo>
                    <a:lnTo>
                      <a:pt x="34" y="271"/>
                    </a:lnTo>
                    <a:lnTo>
                      <a:pt x="34" y="1"/>
                    </a:lnTo>
                    <a:cubicBezTo>
                      <a:pt x="33" y="0"/>
                      <a:pt x="32"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39"/>
              <p:cNvSpPr/>
              <p:nvPr/>
            </p:nvSpPr>
            <p:spPr>
              <a:xfrm>
                <a:off x="-1364803" y="1062665"/>
                <a:ext cx="2765" cy="13995"/>
              </a:xfrm>
              <a:custGeom>
                <a:avLst/>
                <a:gdLst/>
                <a:ahLst/>
                <a:cxnLst/>
                <a:rect l="l" t="t" r="r" b="b"/>
                <a:pathLst>
                  <a:path w="34" h="274" extrusionOk="0">
                    <a:moveTo>
                      <a:pt x="33" y="0"/>
                    </a:moveTo>
                    <a:cubicBezTo>
                      <a:pt x="29" y="0"/>
                      <a:pt x="17" y="37"/>
                      <a:pt x="13" y="78"/>
                    </a:cubicBezTo>
                    <a:cubicBezTo>
                      <a:pt x="1" y="128"/>
                      <a:pt x="1" y="181"/>
                      <a:pt x="13" y="230"/>
                    </a:cubicBezTo>
                    <a:cubicBezTo>
                      <a:pt x="16" y="257"/>
                      <a:pt x="21" y="273"/>
                      <a:pt x="27" y="273"/>
                    </a:cubicBezTo>
                    <a:cubicBezTo>
                      <a:pt x="29" y="273"/>
                      <a:pt x="31" y="271"/>
                      <a:pt x="33" y="267"/>
                    </a:cubicBezTo>
                    <a:lnTo>
                      <a:pt x="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 name="Google Shape;338;p39"/>
              <p:cNvSpPr/>
              <p:nvPr/>
            </p:nvSpPr>
            <p:spPr>
              <a:xfrm>
                <a:off x="-1364478" y="1036463"/>
                <a:ext cx="2765" cy="12616"/>
              </a:xfrm>
              <a:custGeom>
                <a:avLst/>
                <a:gdLst/>
                <a:ahLst/>
                <a:cxnLst/>
                <a:rect l="l" t="t" r="r" b="b"/>
                <a:pathLst>
                  <a:path w="34" h="247" extrusionOk="0">
                    <a:moveTo>
                      <a:pt x="34" y="0"/>
                    </a:moveTo>
                    <a:cubicBezTo>
                      <a:pt x="17" y="0"/>
                      <a:pt x="9" y="0"/>
                      <a:pt x="5" y="62"/>
                    </a:cubicBezTo>
                    <a:cubicBezTo>
                      <a:pt x="1" y="99"/>
                      <a:pt x="1" y="140"/>
                      <a:pt x="5" y="177"/>
                    </a:cubicBezTo>
                    <a:cubicBezTo>
                      <a:pt x="13" y="214"/>
                      <a:pt x="21" y="243"/>
                      <a:pt x="34" y="247"/>
                    </a:cubicBezTo>
                    <a:lnTo>
                      <a:pt x="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 name="Google Shape;339;p39"/>
              <p:cNvSpPr/>
              <p:nvPr/>
            </p:nvSpPr>
            <p:spPr>
              <a:xfrm>
                <a:off x="-1364722" y="1089479"/>
                <a:ext cx="2684" cy="12258"/>
              </a:xfrm>
              <a:custGeom>
                <a:avLst/>
                <a:gdLst/>
                <a:ahLst/>
                <a:cxnLst/>
                <a:rect l="l" t="t" r="r" b="b"/>
                <a:pathLst>
                  <a:path w="33" h="240" extrusionOk="0">
                    <a:moveTo>
                      <a:pt x="20" y="1"/>
                    </a:moveTo>
                    <a:cubicBezTo>
                      <a:pt x="12" y="29"/>
                      <a:pt x="8" y="54"/>
                      <a:pt x="8" y="83"/>
                    </a:cubicBezTo>
                    <a:cubicBezTo>
                      <a:pt x="0" y="179"/>
                      <a:pt x="11" y="239"/>
                      <a:pt x="29" y="239"/>
                    </a:cubicBezTo>
                    <a:cubicBezTo>
                      <a:pt x="30" y="239"/>
                      <a:pt x="31" y="239"/>
                      <a:pt x="32" y="239"/>
                    </a:cubicBezTo>
                    <a:lnTo>
                      <a:pt x="32" y="5"/>
                    </a:lnTo>
                    <a:lnTo>
                      <a:pt x="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39"/>
              <p:cNvSpPr/>
              <p:nvPr/>
            </p:nvSpPr>
            <p:spPr>
              <a:xfrm>
                <a:off x="-1364803" y="1249191"/>
                <a:ext cx="3091" cy="14301"/>
              </a:xfrm>
              <a:custGeom>
                <a:avLst/>
                <a:gdLst/>
                <a:ahLst/>
                <a:cxnLst/>
                <a:rect l="l" t="t" r="r" b="b"/>
                <a:pathLst>
                  <a:path w="38" h="280" extrusionOk="0">
                    <a:moveTo>
                      <a:pt x="38" y="0"/>
                    </a:moveTo>
                    <a:cubicBezTo>
                      <a:pt x="29" y="4"/>
                      <a:pt x="25" y="17"/>
                      <a:pt x="21" y="25"/>
                    </a:cubicBezTo>
                    <a:cubicBezTo>
                      <a:pt x="9" y="86"/>
                      <a:pt x="1" y="144"/>
                      <a:pt x="5" y="205"/>
                    </a:cubicBezTo>
                    <a:cubicBezTo>
                      <a:pt x="5" y="259"/>
                      <a:pt x="21" y="275"/>
                      <a:pt x="38" y="279"/>
                    </a:cubicBezTo>
                    <a:lnTo>
                      <a:pt x="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 name="Google Shape;341;p39"/>
              <p:cNvSpPr/>
              <p:nvPr/>
            </p:nvSpPr>
            <p:spPr>
              <a:xfrm>
                <a:off x="-1364478" y="1275597"/>
                <a:ext cx="2765" cy="14710"/>
              </a:xfrm>
              <a:custGeom>
                <a:avLst/>
                <a:gdLst/>
                <a:ahLst/>
                <a:cxnLst/>
                <a:rect l="l" t="t" r="r" b="b"/>
                <a:pathLst>
                  <a:path w="34" h="288" extrusionOk="0">
                    <a:moveTo>
                      <a:pt x="34" y="0"/>
                    </a:moveTo>
                    <a:cubicBezTo>
                      <a:pt x="5" y="29"/>
                      <a:pt x="1" y="107"/>
                      <a:pt x="1" y="222"/>
                    </a:cubicBezTo>
                    <a:cubicBezTo>
                      <a:pt x="1" y="267"/>
                      <a:pt x="17" y="283"/>
                      <a:pt x="34" y="287"/>
                    </a:cubicBezTo>
                    <a:lnTo>
                      <a:pt x="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 name="Google Shape;342;p39"/>
              <p:cNvSpPr/>
              <p:nvPr/>
            </p:nvSpPr>
            <p:spPr>
              <a:xfrm>
                <a:off x="-1365128" y="1301798"/>
                <a:ext cx="3416" cy="15118"/>
              </a:xfrm>
              <a:custGeom>
                <a:avLst/>
                <a:gdLst/>
                <a:ahLst/>
                <a:cxnLst/>
                <a:rect l="l" t="t" r="r" b="b"/>
                <a:pathLst>
                  <a:path w="42" h="296" extrusionOk="0">
                    <a:moveTo>
                      <a:pt x="42" y="0"/>
                    </a:moveTo>
                    <a:cubicBezTo>
                      <a:pt x="25" y="12"/>
                      <a:pt x="17" y="54"/>
                      <a:pt x="13" y="140"/>
                    </a:cubicBezTo>
                    <a:cubicBezTo>
                      <a:pt x="1" y="193"/>
                      <a:pt x="9" y="250"/>
                      <a:pt x="42" y="296"/>
                    </a:cubicBezTo>
                    <a:lnTo>
                      <a:pt x="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 name="Google Shape;343;p39"/>
              <p:cNvSpPr/>
              <p:nvPr/>
            </p:nvSpPr>
            <p:spPr>
              <a:xfrm>
                <a:off x="-1364478" y="1196379"/>
                <a:ext cx="2765" cy="12820"/>
              </a:xfrm>
              <a:custGeom>
                <a:avLst/>
                <a:gdLst/>
                <a:ahLst/>
                <a:cxnLst/>
                <a:rect l="l" t="t" r="r" b="b"/>
                <a:pathLst>
                  <a:path w="34" h="251" extrusionOk="0">
                    <a:moveTo>
                      <a:pt x="29" y="0"/>
                    </a:moveTo>
                    <a:cubicBezTo>
                      <a:pt x="13" y="8"/>
                      <a:pt x="9" y="33"/>
                      <a:pt x="5" y="82"/>
                    </a:cubicBezTo>
                    <a:cubicBezTo>
                      <a:pt x="1" y="132"/>
                      <a:pt x="1" y="177"/>
                      <a:pt x="9" y="226"/>
                    </a:cubicBezTo>
                    <a:cubicBezTo>
                      <a:pt x="17" y="242"/>
                      <a:pt x="25" y="251"/>
                      <a:pt x="34" y="251"/>
                    </a:cubicBezTo>
                    <a:lnTo>
                      <a:pt x="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 name="Google Shape;344;p39"/>
              <p:cNvSpPr/>
              <p:nvPr/>
            </p:nvSpPr>
            <p:spPr>
              <a:xfrm>
                <a:off x="-1364722" y="1169310"/>
                <a:ext cx="3009" cy="13790"/>
              </a:xfrm>
              <a:custGeom>
                <a:avLst/>
                <a:gdLst/>
                <a:ahLst/>
                <a:cxnLst/>
                <a:rect l="l" t="t" r="r" b="b"/>
                <a:pathLst>
                  <a:path w="37" h="270" extrusionOk="0">
                    <a:moveTo>
                      <a:pt x="37" y="1"/>
                    </a:moveTo>
                    <a:cubicBezTo>
                      <a:pt x="20" y="13"/>
                      <a:pt x="12" y="42"/>
                      <a:pt x="8" y="128"/>
                    </a:cubicBezTo>
                    <a:cubicBezTo>
                      <a:pt x="0" y="220"/>
                      <a:pt x="10" y="269"/>
                      <a:pt x="27" y="269"/>
                    </a:cubicBezTo>
                    <a:cubicBezTo>
                      <a:pt x="28" y="269"/>
                      <a:pt x="30" y="269"/>
                      <a:pt x="32" y="268"/>
                    </a:cubicBezTo>
                    <a:lnTo>
                      <a:pt x="37" y="268"/>
                    </a:lnTo>
                    <a:lnTo>
                      <a:pt x="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 name="Google Shape;345;p39"/>
              <p:cNvSpPr/>
              <p:nvPr/>
            </p:nvSpPr>
            <p:spPr>
              <a:xfrm>
                <a:off x="-1364478" y="1224215"/>
                <a:ext cx="2765" cy="12462"/>
              </a:xfrm>
              <a:custGeom>
                <a:avLst/>
                <a:gdLst/>
                <a:ahLst/>
                <a:cxnLst/>
                <a:rect l="l" t="t" r="r" b="b"/>
                <a:pathLst>
                  <a:path w="34" h="244" extrusionOk="0">
                    <a:moveTo>
                      <a:pt x="34" y="1"/>
                    </a:moveTo>
                    <a:cubicBezTo>
                      <a:pt x="29" y="5"/>
                      <a:pt x="21" y="9"/>
                      <a:pt x="17" y="9"/>
                    </a:cubicBezTo>
                    <a:cubicBezTo>
                      <a:pt x="9" y="13"/>
                      <a:pt x="1" y="67"/>
                      <a:pt x="1" y="124"/>
                    </a:cubicBezTo>
                    <a:cubicBezTo>
                      <a:pt x="1" y="157"/>
                      <a:pt x="1" y="235"/>
                      <a:pt x="34" y="243"/>
                    </a:cubicBezTo>
                    <a:lnTo>
                      <a:pt x="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39"/>
              <p:cNvSpPr/>
              <p:nvPr/>
            </p:nvSpPr>
            <p:spPr>
              <a:xfrm>
                <a:off x="-1264680" y="1172527"/>
                <a:ext cx="15454" cy="7814"/>
              </a:xfrm>
              <a:custGeom>
                <a:avLst/>
                <a:gdLst/>
                <a:ahLst/>
                <a:cxnLst/>
                <a:rect l="l" t="t" r="r" b="b"/>
                <a:pathLst>
                  <a:path w="190" h="153" extrusionOk="0">
                    <a:moveTo>
                      <a:pt x="149" y="1"/>
                    </a:moveTo>
                    <a:cubicBezTo>
                      <a:pt x="145" y="1"/>
                      <a:pt x="140" y="2"/>
                      <a:pt x="136" y="4"/>
                    </a:cubicBezTo>
                    <a:cubicBezTo>
                      <a:pt x="133" y="7"/>
                      <a:pt x="127" y="15"/>
                      <a:pt x="123" y="15"/>
                    </a:cubicBezTo>
                    <a:cubicBezTo>
                      <a:pt x="122" y="15"/>
                      <a:pt x="121" y="14"/>
                      <a:pt x="120" y="12"/>
                    </a:cubicBezTo>
                    <a:cubicBezTo>
                      <a:pt x="112" y="4"/>
                      <a:pt x="104" y="1"/>
                      <a:pt x="96" y="1"/>
                    </a:cubicBezTo>
                    <a:cubicBezTo>
                      <a:pt x="72" y="1"/>
                      <a:pt x="48" y="28"/>
                      <a:pt x="21" y="28"/>
                    </a:cubicBezTo>
                    <a:cubicBezTo>
                      <a:pt x="20" y="28"/>
                      <a:pt x="18" y="28"/>
                      <a:pt x="17" y="28"/>
                    </a:cubicBezTo>
                    <a:cubicBezTo>
                      <a:pt x="13" y="28"/>
                      <a:pt x="9" y="28"/>
                      <a:pt x="9" y="36"/>
                    </a:cubicBezTo>
                    <a:cubicBezTo>
                      <a:pt x="1" y="61"/>
                      <a:pt x="1" y="86"/>
                      <a:pt x="5" y="114"/>
                    </a:cubicBezTo>
                    <a:cubicBezTo>
                      <a:pt x="10" y="136"/>
                      <a:pt x="18" y="147"/>
                      <a:pt x="24" y="147"/>
                    </a:cubicBezTo>
                    <a:cubicBezTo>
                      <a:pt x="28" y="147"/>
                      <a:pt x="31" y="144"/>
                      <a:pt x="33" y="139"/>
                    </a:cubicBezTo>
                    <a:cubicBezTo>
                      <a:pt x="39" y="125"/>
                      <a:pt x="45" y="120"/>
                      <a:pt x="51" y="120"/>
                    </a:cubicBezTo>
                    <a:cubicBezTo>
                      <a:pt x="59" y="120"/>
                      <a:pt x="67" y="129"/>
                      <a:pt x="74" y="139"/>
                    </a:cubicBezTo>
                    <a:cubicBezTo>
                      <a:pt x="81" y="147"/>
                      <a:pt x="86" y="151"/>
                      <a:pt x="90" y="151"/>
                    </a:cubicBezTo>
                    <a:cubicBezTo>
                      <a:pt x="95" y="151"/>
                      <a:pt x="99" y="147"/>
                      <a:pt x="103" y="139"/>
                    </a:cubicBezTo>
                    <a:cubicBezTo>
                      <a:pt x="111" y="121"/>
                      <a:pt x="119" y="113"/>
                      <a:pt x="127" y="113"/>
                    </a:cubicBezTo>
                    <a:cubicBezTo>
                      <a:pt x="135" y="113"/>
                      <a:pt x="142" y="122"/>
                      <a:pt x="148" y="139"/>
                    </a:cubicBezTo>
                    <a:cubicBezTo>
                      <a:pt x="153" y="148"/>
                      <a:pt x="157" y="153"/>
                      <a:pt x="161" y="153"/>
                    </a:cubicBezTo>
                    <a:cubicBezTo>
                      <a:pt x="172" y="153"/>
                      <a:pt x="181" y="124"/>
                      <a:pt x="189" y="73"/>
                    </a:cubicBezTo>
                    <a:cubicBezTo>
                      <a:pt x="185" y="57"/>
                      <a:pt x="181" y="40"/>
                      <a:pt x="177" y="28"/>
                    </a:cubicBezTo>
                    <a:cubicBezTo>
                      <a:pt x="169" y="6"/>
                      <a:pt x="159" y="1"/>
                      <a:pt x="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 name="Google Shape;347;p39"/>
              <p:cNvSpPr/>
              <p:nvPr/>
            </p:nvSpPr>
            <p:spPr>
              <a:xfrm>
                <a:off x="-1289731" y="1172272"/>
                <a:ext cx="10086" cy="7968"/>
              </a:xfrm>
              <a:custGeom>
                <a:avLst/>
                <a:gdLst/>
                <a:ahLst/>
                <a:cxnLst/>
                <a:rect l="l" t="t" r="r" b="b"/>
                <a:pathLst>
                  <a:path w="124" h="156" extrusionOk="0">
                    <a:moveTo>
                      <a:pt x="21" y="0"/>
                    </a:moveTo>
                    <a:cubicBezTo>
                      <a:pt x="13" y="0"/>
                      <a:pt x="5" y="9"/>
                      <a:pt x="5" y="50"/>
                    </a:cubicBezTo>
                    <a:cubicBezTo>
                      <a:pt x="1" y="70"/>
                      <a:pt x="5" y="95"/>
                      <a:pt x="17" y="111"/>
                    </a:cubicBezTo>
                    <a:cubicBezTo>
                      <a:pt x="21" y="121"/>
                      <a:pt x="27" y="134"/>
                      <a:pt x="31" y="134"/>
                    </a:cubicBezTo>
                    <a:cubicBezTo>
                      <a:pt x="32" y="134"/>
                      <a:pt x="33" y="133"/>
                      <a:pt x="34" y="132"/>
                    </a:cubicBezTo>
                    <a:cubicBezTo>
                      <a:pt x="38" y="126"/>
                      <a:pt x="41" y="123"/>
                      <a:pt x="45" y="123"/>
                    </a:cubicBezTo>
                    <a:cubicBezTo>
                      <a:pt x="56" y="123"/>
                      <a:pt x="65" y="146"/>
                      <a:pt x="75" y="152"/>
                    </a:cubicBezTo>
                    <a:cubicBezTo>
                      <a:pt x="79" y="155"/>
                      <a:pt x="83" y="156"/>
                      <a:pt x="87" y="156"/>
                    </a:cubicBezTo>
                    <a:cubicBezTo>
                      <a:pt x="96" y="156"/>
                      <a:pt x="106" y="151"/>
                      <a:pt x="112" y="148"/>
                    </a:cubicBezTo>
                    <a:cubicBezTo>
                      <a:pt x="120" y="144"/>
                      <a:pt x="124" y="107"/>
                      <a:pt x="124" y="70"/>
                    </a:cubicBezTo>
                    <a:cubicBezTo>
                      <a:pt x="124" y="33"/>
                      <a:pt x="120" y="21"/>
                      <a:pt x="112" y="13"/>
                    </a:cubicBezTo>
                    <a:lnTo>
                      <a:pt x="108" y="13"/>
                    </a:lnTo>
                    <a:lnTo>
                      <a:pt x="42" y="0"/>
                    </a:lnTo>
                    <a:lnTo>
                      <a:pt x="42" y="4"/>
                    </a:lnTo>
                    <a:cubicBezTo>
                      <a:pt x="34" y="4"/>
                      <a:pt x="26" y="0"/>
                      <a:pt x="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 name="Google Shape;348;p39"/>
              <p:cNvSpPr/>
              <p:nvPr/>
            </p:nvSpPr>
            <p:spPr>
              <a:xfrm>
                <a:off x="-1295018" y="1172629"/>
                <a:ext cx="5043" cy="5414"/>
              </a:xfrm>
              <a:custGeom>
                <a:avLst/>
                <a:gdLst/>
                <a:ahLst/>
                <a:cxnLst/>
                <a:rect l="l" t="t" r="r" b="b"/>
                <a:pathLst>
                  <a:path w="62" h="106" extrusionOk="0">
                    <a:moveTo>
                      <a:pt x="32" y="1"/>
                    </a:moveTo>
                    <a:cubicBezTo>
                      <a:pt x="23" y="1"/>
                      <a:pt x="16" y="11"/>
                      <a:pt x="8" y="18"/>
                    </a:cubicBezTo>
                    <a:cubicBezTo>
                      <a:pt x="4" y="30"/>
                      <a:pt x="0" y="43"/>
                      <a:pt x="4" y="59"/>
                    </a:cubicBezTo>
                    <a:cubicBezTo>
                      <a:pt x="0" y="71"/>
                      <a:pt x="4" y="84"/>
                      <a:pt x="8" y="96"/>
                    </a:cubicBezTo>
                    <a:cubicBezTo>
                      <a:pt x="14" y="102"/>
                      <a:pt x="20" y="105"/>
                      <a:pt x="26" y="105"/>
                    </a:cubicBezTo>
                    <a:cubicBezTo>
                      <a:pt x="37" y="105"/>
                      <a:pt x="49" y="95"/>
                      <a:pt x="62" y="71"/>
                    </a:cubicBezTo>
                    <a:cubicBezTo>
                      <a:pt x="54" y="5"/>
                      <a:pt x="47" y="2"/>
                      <a:pt x="40" y="2"/>
                    </a:cubicBezTo>
                    <a:cubicBezTo>
                      <a:pt x="39" y="2"/>
                      <a:pt x="38" y="2"/>
                      <a:pt x="37" y="2"/>
                    </a:cubicBezTo>
                    <a:cubicBezTo>
                      <a:pt x="35" y="1"/>
                      <a:pt x="34"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39"/>
              <p:cNvSpPr/>
              <p:nvPr/>
            </p:nvSpPr>
            <p:spPr>
              <a:xfrm>
                <a:off x="-1299735" y="1172016"/>
                <a:ext cx="4148" cy="6793"/>
              </a:xfrm>
              <a:custGeom>
                <a:avLst/>
                <a:gdLst/>
                <a:ahLst/>
                <a:cxnLst/>
                <a:rect l="l" t="t" r="r" b="b"/>
                <a:pathLst>
                  <a:path w="51" h="133" extrusionOk="0">
                    <a:moveTo>
                      <a:pt x="22" y="0"/>
                    </a:moveTo>
                    <a:cubicBezTo>
                      <a:pt x="18" y="0"/>
                      <a:pt x="14" y="4"/>
                      <a:pt x="9" y="9"/>
                    </a:cubicBezTo>
                    <a:cubicBezTo>
                      <a:pt x="5" y="22"/>
                      <a:pt x="1" y="38"/>
                      <a:pt x="1" y="50"/>
                    </a:cubicBezTo>
                    <a:cubicBezTo>
                      <a:pt x="1" y="71"/>
                      <a:pt x="5" y="87"/>
                      <a:pt x="9" y="108"/>
                    </a:cubicBezTo>
                    <a:cubicBezTo>
                      <a:pt x="14" y="125"/>
                      <a:pt x="19" y="132"/>
                      <a:pt x="24" y="132"/>
                    </a:cubicBezTo>
                    <a:cubicBezTo>
                      <a:pt x="33" y="132"/>
                      <a:pt x="42" y="110"/>
                      <a:pt x="50" y="71"/>
                    </a:cubicBezTo>
                    <a:cubicBezTo>
                      <a:pt x="41" y="21"/>
                      <a:pt x="32"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39"/>
              <p:cNvSpPr/>
              <p:nvPr/>
            </p:nvSpPr>
            <p:spPr>
              <a:xfrm>
                <a:off x="-1274033" y="1173140"/>
                <a:ext cx="3091" cy="6946"/>
              </a:xfrm>
              <a:custGeom>
                <a:avLst/>
                <a:gdLst/>
                <a:ahLst/>
                <a:cxnLst/>
                <a:rect l="l" t="t" r="r" b="b"/>
                <a:pathLst>
                  <a:path w="38" h="136" extrusionOk="0">
                    <a:moveTo>
                      <a:pt x="21" y="1"/>
                    </a:moveTo>
                    <a:cubicBezTo>
                      <a:pt x="16" y="1"/>
                      <a:pt x="11" y="18"/>
                      <a:pt x="1" y="53"/>
                    </a:cubicBezTo>
                    <a:cubicBezTo>
                      <a:pt x="5" y="110"/>
                      <a:pt x="12" y="136"/>
                      <a:pt x="20" y="136"/>
                    </a:cubicBezTo>
                    <a:cubicBezTo>
                      <a:pt x="20" y="136"/>
                      <a:pt x="21" y="135"/>
                      <a:pt x="21" y="135"/>
                    </a:cubicBezTo>
                    <a:cubicBezTo>
                      <a:pt x="29" y="127"/>
                      <a:pt x="38" y="98"/>
                      <a:pt x="38" y="53"/>
                    </a:cubicBezTo>
                    <a:cubicBezTo>
                      <a:pt x="29" y="18"/>
                      <a:pt x="25"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39"/>
              <p:cNvSpPr/>
              <p:nvPr/>
            </p:nvSpPr>
            <p:spPr>
              <a:xfrm>
                <a:off x="-1278669" y="1173089"/>
                <a:ext cx="3416" cy="6997"/>
              </a:xfrm>
              <a:custGeom>
                <a:avLst/>
                <a:gdLst/>
                <a:ahLst/>
                <a:cxnLst/>
                <a:rect l="l" t="t" r="r" b="b"/>
                <a:pathLst>
                  <a:path w="42" h="137" extrusionOk="0">
                    <a:moveTo>
                      <a:pt x="17" y="1"/>
                    </a:moveTo>
                    <a:cubicBezTo>
                      <a:pt x="13" y="9"/>
                      <a:pt x="9" y="21"/>
                      <a:pt x="4" y="29"/>
                    </a:cubicBezTo>
                    <a:cubicBezTo>
                      <a:pt x="0" y="46"/>
                      <a:pt x="0" y="58"/>
                      <a:pt x="4" y="71"/>
                    </a:cubicBezTo>
                    <a:cubicBezTo>
                      <a:pt x="4" y="109"/>
                      <a:pt x="12" y="137"/>
                      <a:pt x="19" y="137"/>
                    </a:cubicBezTo>
                    <a:cubicBezTo>
                      <a:pt x="20" y="137"/>
                      <a:pt x="20" y="136"/>
                      <a:pt x="21" y="136"/>
                    </a:cubicBezTo>
                    <a:cubicBezTo>
                      <a:pt x="37" y="112"/>
                      <a:pt x="41" y="87"/>
                      <a:pt x="41" y="58"/>
                    </a:cubicBezTo>
                    <a:cubicBezTo>
                      <a:pt x="41" y="25"/>
                      <a:pt x="33" y="5"/>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 name="Google Shape;352;p39"/>
              <p:cNvSpPr/>
              <p:nvPr/>
            </p:nvSpPr>
            <p:spPr>
              <a:xfrm>
                <a:off x="-1270048" y="1172680"/>
                <a:ext cx="3091" cy="6487"/>
              </a:xfrm>
              <a:custGeom>
                <a:avLst/>
                <a:gdLst/>
                <a:ahLst/>
                <a:cxnLst/>
                <a:rect l="l" t="t" r="r" b="b"/>
                <a:pathLst>
                  <a:path w="38" h="127" extrusionOk="0">
                    <a:moveTo>
                      <a:pt x="21" y="1"/>
                    </a:moveTo>
                    <a:cubicBezTo>
                      <a:pt x="17" y="5"/>
                      <a:pt x="13" y="5"/>
                      <a:pt x="9" y="13"/>
                    </a:cubicBezTo>
                    <a:cubicBezTo>
                      <a:pt x="5" y="21"/>
                      <a:pt x="5" y="33"/>
                      <a:pt x="1" y="46"/>
                    </a:cubicBezTo>
                    <a:cubicBezTo>
                      <a:pt x="1" y="66"/>
                      <a:pt x="5" y="87"/>
                      <a:pt x="9" y="107"/>
                    </a:cubicBezTo>
                    <a:cubicBezTo>
                      <a:pt x="11" y="120"/>
                      <a:pt x="14" y="126"/>
                      <a:pt x="18" y="126"/>
                    </a:cubicBezTo>
                    <a:cubicBezTo>
                      <a:pt x="24" y="126"/>
                      <a:pt x="31" y="112"/>
                      <a:pt x="34" y="87"/>
                    </a:cubicBezTo>
                    <a:cubicBezTo>
                      <a:pt x="38" y="70"/>
                      <a:pt x="38" y="54"/>
                      <a:pt x="34" y="33"/>
                    </a:cubicBezTo>
                    <a:cubicBezTo>
                      <a:pt x="34" y="21"/>
                      <a:pt x="26" y="13"/>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39"/>
              <p:cNvSpPr/>
              <p:nvPr/>
            </p:nvSpPr>
            <p:spPr>
              <a:xfrm>
                <a:off x="-1298678" y="1251285"/>
                <a:ext cx="30419" cy="9040"/>
              </a:xfrm>
              <a:custGeom>
                <a:avLst/>
                <a:gdLst/>
                <a:ahLst/>
                <a:cxnLst/>
                <a:rect l="l" t="t" r="r" b="b"/>
                <a:pathLst>
                  <a:path w="374" h="177" extrusionOk="0">
                    <a:moveTo>
                      <a:pt x="17" y="0"/>
                    </a:moveTo>
                    <a:cubicBezTo>
                      <a:pt x="12" y="0"/>
                      <a:pt x="8" y="4"/>
                      <a:pt x="8" y="8"/>
                    </a:cubicBezTo>
                    <a:cubicBezTo>
                      <a:pt x="4" y="33"/>
                      <a:pt x="0" y="58"/>
                      <a:pt x="4" y="86"/>
                    </a:cubicBezTo>
                    <a:cubicBezTo>
                      <a:pt x="7" y="131"/>
                      <a:pt x="14" y="165"/>
                      <a:pt x="24" y="165"/>
                    </a:cubicBezTo>
                    <a:cubicBezTo>
                      <a:pt x="28" y="165"/>
                      <a:pt x="32" y="159"/>
                      <a:pt x="37" y="148"/>
                    </a:cubicBezTo>
                    <a:cubicBezTo>
                      <a:pt x="46" y="129"/>
                      <a:pt x="55" y="123"/>
                      <a:pt x="63" y="123"/>
                    </a:cubicBezTo>
                    <a:cubicBezTo>
                      <a:pt x="73" y="123"/>
                      <a:pt x="82" y="131"/>
                      <a:pt x="90" y="136"/>
                    </a:cubicBezTo>
                    <a:cubicBezTo>
                      <a:pt x="94" y="140"/>
                      <a:pt x="103" y="140"/>
                      <a:pt x="111" y="144"/>
                    </a:cubicBezTo>
                    <a:lnTo>
                      <a:pt x="222" y="160"/>
                    </a:lnTo>
                    <a:cubicBezTo>
                      <a:pt x="234" y="160"/>
                      <a:pt x="246" y="167"/>
                      <a:pt x="259" y="167"/>
                    </a:cubicBezTo>
                    <a:cubicBezTo>
                      <a:pt x="263" y="167"/>
                      <a:pt x="267" y="166"/>
                      <a:pt x="271" y="164"/>
                    </a:cubicBezTo>
                    <a:cubicBezTo>
                      <a:pt x="278" y="163"/>
                      <a:pt x="286" y="161"/>
                      <a:pt x="293" y="161"/>
                    </a:cubicBezTo>
                    <a:cubicBezTo>
                      <a:pt x="303" y="161"/>
                      <a:pt x="313" y="164"/>
                      <a:pt x="324" y="173"/>
                    </a:cubicBezTo>
                    <a:cubicBezTo>
                      <a:pt x="327" y="175"/>
                      <a:pt x="329" y="176"/>
                      <a:pt x="331" y="176"/>
                    </a:cubicBezTo>
                    <a:cubicBezTo>
                      <a:pt x="337" y="176"/>
                      <a:pt x="343" y="170"/>
                      <a:pt x="349" y="164"/>
                    </a:cubicBezTo>
                    <a:cubicBezTo>
                      <a:pt x="357" y="156"/>
                      <a:pt x="369" y="156"/>
                      <a:pt x="373" y="91"/>
                    </a:cubicBezTo>
                    <a:cubicBezTo>
                      <a:pt x="361" y="50"/>
                      <a:pt x="349" y="50"/>
                      <a:pt x="337" y="50"/>
                    </a:cubicBezTo>
                    <a:cubicBezTo>
                      <a:pt x="324" y="52"/>
                      <a:pt x="312" y="53"/>
                      <a:pt x="300" y="53"/>
                    </a:cubicBezTo>
                    <a:cubicBezTo>
                      <a:pt x="287" y="53"/>
                      <a:pt x="275" y="52"/>
                      <a:pt x="263" y="50"/>
                    </a:cubicBezTo>
                    <a:cubicBezTo>
                      <a:pt x="209" y="29"/>
                      <a:pt x="156" y="17"/>
                      <a:pt x="103" y="4"/>
                    </a:cubicBezTo>
                    <a:cubicBezTo>
                      <a:pt x="74" y="0"/>
                      <a:pt x="45"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39"/>
              <p:cNvSpPr/>
              <p:nvPr/>
            </p:nvSpPr>
            <p:spPr>
              <a:xfrm>
                <a:off x="-1303070" y="1251030"/>
                <a:ext cx="4067" cy="6997"/>
              </a:xfrm>
              <a:custGeom>
                <a:avLst/>
                <a:gdLst/>
                <a:ahLst/>
                <a:cxnLst/>
                <a:rect l="l" t="t" r="r" b="b"/>
                <a:pathLst>
                  <a:path w="50" h="137" extrusionOk="0">
                    <a:moveTo>
                      <a:pt x="27" y="0"/>
                    </a:moveTo>
                    <a:cubicBezTo>
                      <a:pt x="19" y="0"/>
                      <a:pt x="11" y="15"/>
                      <a:pt x="5" y="34"/>
                    </a:cubicBezTo>
                    <a:cubicBezTo>
                      <a:pt x="1" y="91"/>
                      <a:pt x="1" y="112"/>
                      <a:pt x="13" y="128"/>
                    </a:cubicBezTo>
                    <a:cubicBezTo>
                      <a:pt x="18" y="132"/>
                      <a:pt x="23" y="136"/>
                      <a:pt x="28" y="136"/>
                    </a:cubicBezTo>
                    <a:cubicBezTo>
                      <a:pt x="37" y="136"/>
                      <a:pt x="44" y="119"/>
                      <a:pt x="50" y="46"/>
                    </a:cubicBezTo>
                    <a:cubicBezTo>
                      <a:pt x="42" y="13"/>
                      <a:pt x="34"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39"/>
              <p:cNvSpPr/>
              <p:nvPr/>
            </p:nvSpPr>
            <p:spPr>
              <a:xfrm>
                <a:off x="-1308357" y="1252051"/>
                <a:ext cx="3741" cy="6895"/>
              </a:xfrm>
              <a:custGeom>
                <a:avLst/>
                <a:gdLst/>
                <a:ahLst/>
                <a:cxnLst/>
                <a:rect l="l" t="t" r="r" b="b"/>
                <a:pathLst>
                  <a:path w="46" h="135" extrusionOk="0">
                    <a:moveTo>
                      <a:pt x="19" y="1"/>
                    </a:moveTo>
                    <a:cubicBezTo>
                      <a:pt x="12" y="1"/>
                      <a:pt x="6" y="8"/>
                      <a:pt x="0" y="30"/>
                    </a:cubicBezTo>
                    <a:cubicBezTo>
                      <a:pt x="0" y="88"/>
                      <a:pt x="8" y="125"/>
                      <a:pt x="17" y="133"/>
                    </a:cubicBezTo>
                    <a:cubicBezTo>
                      <a:pt x="18" y="134"/>
                      <a:pt x="20" y="135"/>
                      <a:pt x="21" y="135"/>
                    </a:cubicBezTo>
                    <a:cubicBezTo>
                      <a:pt x="31" y="135"/>
                      <a:pt x="38" y="112"/>
                      <a:pt x="41" y="80"/>
                    </a:cubicBezTo>
                    <a:cubicBezTo>
                      <a:pt x="45" y="59"/>
                      <a:pt x="45" y="35"/>
                      <a:pt x="37" y="14"/>
                    </a:cubicBezTo>
                    <a:cubicBezTo>
                      <a:pt x="31"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39"/>
              <p:cNvSpPr/>
              <p:nvPr/>
            </p:nvSpPr>
            <p:spPr>
              <a:xfrm>
                <a:off x="-1256302" y="1253788"/>
                <a:ext cx="2359" cy="5312"/>
              </a:xfrm>
              <a:custGeom>
                <a:avLst/>
                <a:gdLst/>
                <a:ahLst/>
                <a:cxnLst/>
                <a:rect l="l" t="t" r="r" b="b"/>
                <a:pathLst>
                  <a:path w="29" h="104" extrusionOk="0">
                    <a:moveTo>
                      <a:pt x="17" y="1"/>
                    </a:moveTo>
                    <a:cubicBezTo>
                      <a:pt x="13" y="5"/>
                      <a:pt x="8" y="1"/>
                      <a:pt x="8" y="9"/>
                    </a:cubicBezTo>
                    <a:cubicBezTo>
                      <a:pt x="4" y="21"/>
                      <a:pt x="4" y="37"/>
                      <a:pt x="4" y="54"/>
                    </a:cubicBezTo>
                    <a:cubicBezTo>
                      <a:pt x="0" y="66"/>
                      <a:pt x="4" y="78"/>
                      <a:pt x="8" y="87"/>
                    </a:cubicBezTo>
                    <a:cubicBezTo>
                      <a:pt x="13" y="95"/>
                      <a:pt x="21" y="99"/>
                      <a:pt x="29" y="103"/>
                    </a:cubicBezTo>
                    <a:cubicBezTo>
                      <a:pt x="29" y="74"/>
                      <a:pt x="29" y="50"/>
                      <a:pt x="29" y="33"/>
                    </a:cubicBezTo>
                    <a:cubicBezTo>
                      <a:pt x="29" y="1"/>
                      <a:pt x="21"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39"/>
              <p:cNvSpPr/>
              <p:nvPr/>
            </p:nvSpPr>
            <p:spPr>
              <a:xfrm>
                <a:off x="-1336742" y="1091267"/>
                <a:ext cx="48476" cy="11543"/>
              </a:xfrm>
              <a:custGeom>
                <a:avLst/>
                <a:gdLst/>
                <a:ahLst/>
                <a:cxnLst/>
                <a:rect l="l" t="t" r="r" b="b"/>
                <a:pathLst>
                  <a:path w="596" h="226" extrusionOk="0">
                    <a:moveTo>
                      <a:pt x="82" y="1"/>
                    </a:moveTo>
                    <a:cubicBezTo>
                      <a:pt x="81" y="1"/>
                      <a:pt x="79" y="1"/>
                      <a:pt x="78" y="2"/>
                    </a:cubicBezTo>
                    <a:cubicBezTo>
                      <a:pt x="67" y="13"/>
                      <a:pt x="53" y="19"/>
                      <a:pt x="38" y="19"/>
                    </a:cubicBezTo>
                    <a:cubicBezTo>
                      <a:pt x="31" y="19"/>
                      <a:pt x="24" y="18"/>
                      <a:pt x="17" y="15"/>
                    </a:cubicBezTo>
                    <a:cubicBezTo>
                      <a:pt x="16" y="14"/>
                      <a:pt x="15" y="14"/>
                      <a:pt x="14" y="14"/>
                    </a:cubicBezTo>
                    <a:cubicBezTo>
                      <a:pt x="7" y="14"/>
                      <a:pt x="0" y="32"/>
                      <a:pt x="0" y="72"/>
                    </a:cubicBezTo>
                    <a:cubicBezTo>
                      <a:pt x="0" y="123"/>
                      <a:pt x="7" y="152"/>
                      <a:pt x="17" y="152"/>
                    </a:cubicBezTo>
                    <a:cubicBezTo>
                      <a:pt x="18" y="152"/>
                      <a:pt x="19" y="151"/>
                      <a:pt x="21" y="150"/>
                    </a:cubicBezTo>
                    <a:cubicBezTo>
                      <a:pt x="23" y="149"/>
                      <a:pt x="26" y="149"/>
                      <a:pt x="28" y="149"/>
                    </a:cubicBezTo>
                    <a:cubicBezTo>
                      <a:pt x="43" y="149"/>
                      <a:pt x="60" y="163"/>
                      <a:pt x="71" y="163"/>
                    </a:cubicBezTo>
                    <a:cubicBezTo>
                      <a:pt x="72" y="163"/>
                      <a:pt x="73" y="163"/>
                      <a:pt x="74" y="163"/>
                    </a:cubicBezTo>
                    <a:cubicBezTo>
                      <a:pt x="86" y="158"/>
                      <a:pt x="99" y="154"/>
                      <a:pt x="107" y="121"/>
                    </a:cubicBezTo>
                    <a:lnTo>
                      <a:pt x="181" y="216"/>
                    </a:lnTo>
                    <a:cubicBezTo>
                      <a:pt x="187" y="196"/>
                      <a:pt x="193" y="189"/>
                      <a:pt x="200" y="189"/>
                    </a:cubicBezTo>
                    <a:cubicBezTo>
                      <a:pt x="213" y="189"/>
                      <a:pt x="225" y="212"/>
                      <a:pt x="230" y="212"/>
                    </a:cubicBezTo>
                    <a:cubicBezTo>
                      <a:pt x="231" y="211"/>
                      <a:pt x="232" y="211"/>
                      <a:pt x="233" y="211"/>
                    </a:cubicBezTo>
                    <a:cubicBezTo>
                      <a:pt x="242" y="211"/>
                      <a:pt x="249" y="226"/>
                      <a:pt x="255" y="226"/>
                    </a:cubicBezTo>
                    <a:cubicBezTo>
                      <a:pt x="256" y="226"/>
                      <a:pt x="258" y="225"/>
                      <a:pt x="259" y="224"/>
                    </a:cubicBezTo>
                    <a:cubicBezTo>
                      <a:pt x="288" y="204"/>
                      <a:pt x="312" y="183"/>
                      <a:pt x="345" y="167"/>
                    </a:cubicBezTo>
                    <a:cubicBezTo>
                      <a:pt x="370" y="158"/>
                      <a:pt x="398" y="142"/>
                      <a:pt x="427" y="134"/>
                    </a:cubicBezTo>
                    <a:cubicBezTo>
                      <a:pt x="431" y="132"/>
                      <a:pt x="436" y="131"/>
                      <a:pt x="441" y="131"/>
                    </a:cubicBezTo>
                    <a:cubicBezTo>
                      <a:pt x="454" y="131"/>
                      <a:pt x="466" y="138"/>
                      <a:pt x="472" y="150"/>
                    </a:cubicBezTo>
                    <a:cubicBezTo>
                      <a:pt x="474" y="154"/>
                      <a:pt x="476" y="156"/>
                      <a:pt x="478" y="156"/>
                    </a:cubicBezTo>
                    <a:cubicBezTo>
                      <a:pt x="483" y="156"/>
                      <a:pt x="490" y="149"/>
                      <a:pt x="493" y="146"/>
                    </a:cubicBezTo>
                    <a:cubicBezTo>
                      <a:pt x="497" y="146"/>
                      <a:pt x="501" y="142"/>
                      <a:pt x="505" y="142"/>
                    </a:cubicBezTo>
                    <a:cubicBezTo>
                      <a:pt x="530" y="142"/>
                      <a:pt x="554" y="150"/>
                      <a:pt x="583" y="154"/>
                    </a:cubicBezTo>
                    <a:cubicBezTo>
                      <a:pt x="583" y="154"/>
                      <a:pt x="587" y="150"/>
                      <a:pt x="591" y="146"/>
                    </a:cubicBezTo>
                    <a:cubicBezTo>
                      <a:pt x="595" y="130"/>
                      <a:pt x="595" y="113"/>
                      <a:pt x="595" y="93"/>
                    </a:cubicBezTo>
                    <a:cubicBezTo>
                      <a:pt x="595" y="85"/>
                      <a:pt x="595" y="76"/>
                      <a:pt x="595" y="72"/>
                    </a:cubicBezTo>
                    <a:cubicBezTo>
                      <a:pt x="591" y="60"/>
                      <a:pt x="591" y="48"/>
                      <a:pt x="583" y="35"/>
                    </a:cubicBezTo>
                    <a:cubicBezTo>
                      <a:pt x="579" y="31"/>
                      <a:pt x="571" y="27"/>
                      <a:pt x="558" y="27"/>
                    </a:cubicBezTo>
                    <a:cubicBezTo>
                      <a:pt x="547" y="27"/>
                      <a:pt x="535" y="36"/>
                      <a:pt x="523" y="36"/>
                    </a:cubicBezTo>
                    <a:cubicBezTo>
                      <a:pt x="516" y="36"/>
                      <a:pt x="510" y="34"/>
                      <a:pt x="505" y="27"/>
                    </a:cubicBezTo>
                    <a:cubicBezTo>
                      <a:pt x="494" y="16"/>
                      <a:pt x="483" y="12"/>
                      <a:pt x="472" y="12"/>
                    </a:cubicBezTo>
                    <a:cubicBezTo>
                      <a:pt x="456" y="12"/>
                      <a:pt x="440" y="21"/>
                      <a:pt x="423" y="23"/>
                    </a:cubicBezTo>
                    <a:cubicBezTo>
                      <a:pt x="419" y="23"/>
                      <a:pt x="411" y="27"/>
                      <a:pt x="402" y="27"/>
                    </a:cubicBezTo>
                    <a:cubicBezTo>
                      <a:pt x="391" y="27"/>
                      <a:pt x="379" y="18"/>
                      <a:pt x="367" y="18"/>
                    </a:cubicBezTo>
                    <a:cubicBezTo>
                      <a:pt x="362" y="18"/>
                      <a:pt x="358" y="20"/>
                      <a:pt x="353" y="23"/>
                    </a:cubicBezTo>
                    <a:cubicBezTo>
                      <a:pt x="338" y="31"/>
                      <a:pt x="324" y="34"/>
                      <a:pt x="309" y="34"/>
                    </a:cubicBezTo>
                    <a:cubicBezTo>
                      <a:pt x="280" y="34"/>
                      <a:pt x="252" y="23"/>
                      <a:pt x="222" y="23"/>
                    </a:cubicBezTo>
                    <a:cubicBezTo>
                      <a:pt x="209" y="20"/>
                      <a:pt x="195" y="8"/>
                      <a:pt x="184" y="8"/>
                    </a:cubicBezTo>
                    <a:cubicBezTo>
                      <a:pt x="182" y="8"/>
                      <a:pt x="179" y="9"/>
                      <a:pt x="177" y="11"/>
                    </a:cubicBezTo>
                    <a:cubicBezTo>
                      <a:pt x="174" y="12"/>
                      <a:pt x="172" y="12"/>
                      <a:pt x="169" y="12"/>
                    </a:cubicBezTo>
                    <a:cubicBezTo>
                      <a:pt x="160" y="12"/>
                      <a:pt x="151" y="8"/>
                      <a:pt x="143" y="8"/>
                    </a:cubicBezTo>
                    <a:cubicBezTo>
                      <a:pt x="131" y="8"/>
                      <a:pt x="120" y="16"/>
                      <a:pt x="111" y="60"/>
                    </a:cubicBezTo>
                    <a:cubicBezTo>
                      <a:pt x="97" y="21"/>
                      <a:pt x="89"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39"/>
              <p:cNvSpPr/>
              <p:nvPr/>
            </p:nvSpPr>
            <p:spPr>
              <a:xfrm>
                <a:off x="-1270048" y="1091216"/>
                <a:ext cx="7808" cy="6487"/>
              </a:xfrm>
              <a:custGeom>
                <a:avLst/>
                <a:gdLst/>
                <a:ahLst/>
                <a:cxnLst/>
                <a:rect l="l" t="t" r="r" b="b"/>
                <a:pathLst>
                  <a:path w="96" h="127" extrusionOk="0">
                    <a:moveTo>
                      <a:pt x="47" y="0"/>
                    </a:moveTo>
                    <a:cubicBezTo>
                      <a:pt x="38" y="0"/>
                      <a:pt x="30" y="1"/>
                      <a:pt x="21" y="3"/>
                    </a:cubicBezTo>
                    <a:cubicBezTo>
                      <a:pt x="13" y="3"/>
                      <a:pt x="5" y="20"/>
                      <a:pt x="5" y="53"/>
                    </a:cubicBezTo>
                    <a:cubicBezTo>
                      <a:pt x="1" y="77"/>
                      <a:pt x="9" y="102"/>
                      <a:pt x="21" y="122"/>
                    </a:cubicBezTo>
                    <a:cubicBezTo>
                      <a:pt x="21" y="127"/>
                      <a:pt x="26" y="127"/>
                      <a:pt x="26" y="127"/>
                    </a:cubicBezTo>
                    <a:cubicBezTo>
                      <a:pt x="31" y="115"/>
                      <a:pt x="37" y="112"/>
                      <a:pt x="43" y="112"/>
                    </a:cubicBezTo>
                    <a:cubicBezTo>
                      <a:pt x="52" y="112"/>
                      <a:pt x="60" y="120"/>
                      <a:pt x="69" y="120"/>
                    </a:cubicBezTo>
                    <a:cubicBezTo>
                      <a:pt x="71" y="120"/>
                      <a:pt x="73" y="119"/>
                      <a:pt x="75" y="118"/>
                    </a:cubicBezTo>
                    <a:cubicBezTo>
                      <a:pt x="83" y="118"/>
                      <a:pt x="91" y="110"/>
                      <a:pt x="95" y="69"/>
                    </a:cubicBezTo>
                    <a:cubicBezTo>
                      <a:pt x="87" y="12"/>
                      <a:pt x="87" y="8"/>
                      <a:pt x="75" y="3"/>
                    </a:cubicBezTo>
                    <a:cubicBezTo>
                      <a:pt x="65" y="1"/>
                      <a:pt x="55"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39"/>
              <p:cNvSpPr/>
              <p:nvPr/>
            </p:nvSpPr>
            <p:spPr>
              <a:xfrm>
                <a:off x="-1278995" y="1090654"/>
                <a:ext cx="3416" cy="6844"/>
              </a:xfrm>
              <a:custGeom>
                <a:avLst/>
                <a:gdLst/>
                <a:ahLst/>
                <a:cxnLst/>
                <a:rect l="l" t="t" r="r" b="b"/>
                <a:pathLst>
                  <a:path w="42" h="134" extrusionOk="0">
                    <a:moveTo>
                      <a:pt x="11" y="1"/>
                    </a:moveTo>
                    <a:cubicBezTo>
                      <a:pt x="7" y="1"/>
                      <a:pt x="4" y="25"/>
                      <a:pt x="0" y="68"/>
                    </a:cubicBezTo>
                    <a:cubicBezTo>
                      <a:pt x="0" y="88"/>
                      <a:pt x="4" y="109"/>
                      <a:pt x="13" y="129"/>
                    </a:cubicBezTo>
                    <a:cubicBezTo>
                      <a:pt x="14" y="132"/>
                      <a:pt x="16" y="134"/>
                      <a:pt x="18" y="134"/>
                    </a:cubicBezTo>
                    <a:cubicBezTo>
                      <a:pt x="22" y="134"/>
                      <a:pt x="28" y="129"/>
                      <a:pt x="33" y="121"/>
                    </a:cubicBezTo>
                    <a:cubicBezTo>
                      <a:pt x="41" y="92"/>
                      <a:pt x="41" y="64"/>
                      <a:pt x="37" y="35"/>
                    </a:cubicBezTo>
                    <a:cubicBezTo>
                      <a:pt x="33" y="23"/>
                      <a:pt x="25" y="10"/>
                      <a:pt x="13" y="2"/>
                    </a:cubicBezTo>
                    <a:cubicBezTo>
                      <a:pt x="12" y="1"/>
                      <a:pt x="11"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 name="Google Shape;360;p39"/>
              <p:cNvSpPr/>
              <p:nvPr/>
            </p:nvSpPr>
            <p:spPr>
              <a:xfrm>
                <a:off x="-1284363" y="1091522"/>
                <a:ext cx="3741" cy="7099"/>
              </a:xfrm>
              <a:custGeom>
                <a:avLst/>
                <a:gdLst/>
                <a:ahLst/>
                <a:cxnLst/>
                <a:rect l="l" t="t" r="r" b="b"/>
                <a:pathLst>
                  <a:path w="46" h="139" extrusionOk="0">
                    <a:moveTo>
                      <a:pt x="22" y="0"/>
                    </a:moveTo>
                    <a:cubicBezTo>
                      <a:pt x="15" y="0"/>
                      <a:pt x="9" y="11"/>
                      <a:pt x="5" y="43"/>
                    </a:cubicBezTo>
                    <a:cubicBezTo>
                      <a:pt x="1" y="75"/>
                      <a:pt x="5" y="108"/>
                      <a:pt x="17" y="137"/>
                    </a:cubicBezTo>
                    <a:cubicBezTo>
                      <a:pt x="18" y="138"/>
                      <a:pt x="19" y="138"/>
                      <a:pt x="20" y="138"/>
                    </a:cubicBezTo>
                    <a:cubicBezTo>
                      <a:pt x="28" y="138"/>
                      <a:pt x="38" y="108"/>
                      <a:pt x="42" y="71"/>
                    </a:cubicBezTo>
                    <a:cubicBezTo>
                      <a:pt x="46" y="51"/>
                      <a:pt x="42" y="30"/>
                      <a:pt x="37" y="14"/>
                    </a:cubicBezTo>
                    <a:cubicBezTo>
                      <a:pt x="32" y="7"/>
                      <a:pt x="27"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 name="Google Shape;361;p39"/>
              <p:cNvSpPr/>
              <p:nvPr/>
            </p:nvSpPr>
            <p:spPr>
              <a:xfrm>
                <a:off x="-1287697" y="1091676"/>
                <a:ext cx="3091" cy="7304"/>
              </a:xfrm>
              <a:custGeom>
                <a:avLst/>
                <a:gdLst/>
                <a:ahLst/>
                <a:cxnLst/>
                <a:rect l="l" t="t" r="r" b="b"/>
                <a:pathLst>
                  <a:path w="38" h="143" extrusionOk="0">
                    <a:moveTo>
                      <a:pt x="16" y="0"/>
                    </a:moveTo>
                    <a:cubicBezTo>
                      <a:pt x="11" y="0"/>
                      <a:pt x="7" y="19"/>
                      <a:pt x="1" y="56"/>
                    </a:cubicBezTo>
                    <a:cubicBezTo>
                      <a:pt x="4" y="107"/>
                      <a:pt x="8" y="143"/>
                      <a:pt x="16" y="143"/>
                    </a:cubicBezTo>
                    <a:cubicBezTo>
                      <a:pt x="16" y="143"/>
                      <a:pt x="17" y="142"/>
                      <a:pt x="17" y="142"/>
                    </a:cubicBezTo>
                    <a:cubicBezTo>
                      <a:pt x="29" y="134"/>
                      <a:pt x="37" y="113"/>
                      <a:pt x="37" y="52"/>
                    </a:cubicBezTo>
                    <a:cubicBezTo>
                      <a:pt x="27" y="18"/>
                      <a:pt x="21"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 name="Google Shape;362;p39"/>
              <p:cNvSpPr/>
              <p:nvPr/>
            </p:nvSpPr>
            <p:spPr>
              <a:xfrm>
                <a:off x="-1274684" y="1091114"/>
                <a:ext cx="2765" cy="5720"/>
              </a:xfrm>
              <a:custGeom>
                <a:avLst/>
                <a:gdLst/>
                <a:ahLst/>
                <a:cxnLst/>
                <a:rect l="l" t="t" r="r" b="b"/>
                <a:pathLst>
                  <a:path w="34" h="112" extrusionOk="0">
                    <a:moveTo>
                      <a:pt x="16" y="1"/>
                    </a:moveTo>
                    <a:cubicBezTo>
                      <a:pt x="14" y="1"/>
                      <a:pt x="11" y="3"/>
                      <a:pt x="9" y="10"/>
                    </a:cubicBezTo>
                    <a:cubicBezTo>
                      <a:pt x="5" y="22"/>
                      <a:pt x="1" y="34"/>
                      <a:pt x="1" y="47"/>
                    </a:cubicBezTo>
                    <a:cubicBezTo>
                      <a:pt x="1" y="67"/>
                      <a:pt x="5" y="88"/>
                      <a:pt x="9" y="108"/>
                    </a:cubicBezTo>
                    <a:cubicBezTo>
                      <a:pt x="11" y="110"/>
                      <a:pt x="13" y="112"/>
                      <a:pt x="15" y="112"/>
                    </a:cubicBezTo>
                    <a:cubicBezTo>
                      <a:pt x="23" y="112"/>
                      <a:pt x="30" y="98"/>
                      <a:pt x="33" y="42"/>
                    </a:cubicBezTo>
                    <a:cubicBezTo>
                      <a:pt x="28" y="16"/>
                      <a:pt x="22"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 name="Google Shape;363;p39"/>
              <p:cNvSpPr/>
              <p:nvPr/>
            </p:nvSpPr>
            <p:spPr>
              <a:xfrm>
                <a:off x="-1339752" y="1091727"/>
                <a:ext cx="2765" cy="5771"/>
              </a:xfrm>
              <a:custGeom>
                <a:avLst/>
                <a:gdLst/>
                <a:ahLst/>
                <a:cxnLst/>
                <a:rect l="l" t="t" r="r" b="b"/>
                <a:pathLst>
                  <a:path w="34" h="113" extrusionOk="0">
                    <a:moveTo>
                      <a:pt x="14" y="0"/>
                    </a:moveTo>
                    <a:cubicBezTo>
                      <a:pt x="11" y="0"/>
                      <a:pt x="7" y="4"/>
                      <a:pt x="5" y="14"/>
                    </a:cubicBezTo>
                    <a:cubicBezTo>
                      <a:pt x="0" y="47"/>
                      <a:pt x="0" y="80"/>
                      <a:pt x="9" y="112"/>
                    </a:cubicBezTo>
                    <a:lnTo>
                      <a:pt x="29" y="96"/>
                    </a:lnTo>
                    <a:cubicBezTo>
                      <a:pt x="33" y="67"/>
                      <a:pt x="29" y="35"/>
                      <a:pt x="21" y="6"/>
                    </a:cubicBezTo>
                    <a:cubicBezTo>
                      <a:pt x="19" y="2"/>
                      <a:pt x="17"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 name="Google Shape;364;p39"/>
              <p:cNvSpPr/>
              <p:nvPr/>
            </p:nvSpPr>
            <p:spPr>
              <a:xfrm>
                <a:off x="-1317059" y="1278916"/>
                <a:ext cx="34811" cy="7712"/>
              </a:xfrm>
              <a:custGeom>
                <a:avLst/>
                <a:gdLst/>
                <a:ahLst/>
                <a:cxnLst/>
                <a:rect l="l" t="t" r="r" b="b"/>
                <a:pathLst>
                  <a:path w="428" h="151" extrusionOk="0">
                    <a:moveTo>
                      <a:pt x="50" y="9"/>
                    </a:moveTo>
                    <a:cubicBezTo>
                      <a:pt x="33" y="13"/>
                      <a:pt x="17" y="1"/>
                      <a:pt x="0" y="38"/>
                    </a:cubicBezTo>
                    <a:lnTo>
                      <a:pt x="0" y="95"/>
                    </a:lnTo>
                    <a:cubicBezTo>
                      <a:pt x="13" y="136"/>
                      <a:pt x="25" y="140"/>
                      <a:pt x="41" y="140"/>
                    </a:cubicBezTo>
                    <a:cubicBezTo>
                      <a:pt x="119" y="140"/>
                      <a:pt x="193" y="149"/>
                      <a:pt x="271" y="149"/>
                    </a:cubicBezTo>
                    <a:cubicBezTo>
                      <a:pt x="276" y="150"/>
                      <a:pt x="281" y="150"/>
                      <a:pt x="286" y="150"/>
                    </a:cubicBezTo>
                    <a:cubicBezTo>
                      <a:pt x="301" y="150"/>
                      <a:pt x="316" y="145"/>
                      <a:pt x="329" y="132"/>
                    </a:cubicBezTo>
                    <a:cubicBezTo>
                      <a:pt x="339" y="125"/>
                      <a:pt x="347" y="119"/>
                      <a:pt x="356" y="119"/>
                    </a:cubicBezTo>
                    <a:cubicBezTo>
                      <a:pt x="361" y="119"/>
                      <a:pt x="367" y="122"/>
                      <a:pt x="374" y="128"/>
                    </a:cubicBezTo>
                    <a:cubicBezTo>
                      <a:pt x="378" y="133"/>
                      <a:pt x="383" y="135"/>
                      <a:pt x="387" y="135"/>
                    </a:cubicBezTo>
                    <a:cubicBezTo>
                      <a:pt x="399" y="135"/>
                      <a:pt x="412" y="118"/>
                      <a:pt x="427" y="79"/>
                    </a:cubicBezTo>
                    <a:cubicBezTo>
                      <a:pt x="411" y="37"/>
                      <a:pt x="397" y="20"/>
                      <a:pt x="384" y="20"/>
                    </a:cubicBezTo>
                    <a:cubicBezTo>
                      <a:pt x="376" y="20"/>
                      <a:pt x="369" y="25"/>
                      <a:pt x="362" y="34"/>
                    </a:cubicBezTo>
                    <a:cubicBezTo>
                      <a:pt x="358" y="37"/>
                      <a:pt x="354" y="47"/>
                      <a:pt x="351" y="47"/>
                    </a:cubicBezTo>
                    <a:cubicBezTo>
                      <a:pt x="350" y="47"/>
                      <a:pt x="350" y="47"/>
                      <a:pt x="349" y="46"/>
                    </a:cubicBezTo>
                    <a:cubicBezTo>
                      <a:pt x="334" y="26"/>
                      <a:pt x="320" y="20"/>
                      <a:pt x="306" y="20"/>
                    </a:cubicBezTo>
                    <a:cubicBezTo>
                      <a:pt x="292" y="20"/>
                      <a:pt x="277" y="26"/>
                      <a:pt x="262" y="26"/>
                    </a:cubicBezTo>
                    <a:cubicBezTo>
                      <a:pt x="259" y="26"/>
                      <a:pt x="257" y="26"/>
                      <a:pt x="255" y="26"/>
                    </a:cubicBezTo>
                    <a:cubicBezTo>
                      <a:pt x="210" y="17"/>
                      <a:pt x="165" y="21"/>
                      <a:pt x="119" y="17"/>
                    </a:cubicBezTo>
                    <a:cubicBezTo>
                      <a:pt x="95" y="13"/>
                      <a:pt x="74" y="9"/>
                      <a:pt x="5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39"/>
              <p:cNvSpPr/>
              <p:nvPr/>
            </p:nvSpPr>
            <p:spPr>
              <a:xfrm>
                <a:off x="-1282004" y="1280908"/>
                <a:ext cx="3091" cy="4137"/>
              </a:xfrm>
              <a:custGeom>
                <a:avLst/>
                <a:gdLst/>
                <a:ahLst/>
                <a:cxnLst/>
                <a:rect l="l" t="t" r="r" b="b"/>
                <a:pathLst>
                  <a:path w="38" h="81" extrusionOk="0">
                    <a:moveTo>
                      <a:pt x="21" y="0"/>
                    </a:moveTo>
                    <a:cubicBezTo>
                      <a:pt x="15" y="0"/>
                      <a:pt x="9" y="11"/>
                      <a:pt x="0" y="23"/>
                    </a:cubicBezTo>
                    <a:cubicBezTo>
                      <a:pt x="7" y="62"/>
                      <a:pt x="12" y="81"/>
                      <a:pt x="18" y="81"/>
                    </a:cubicBezTo>
                    <a:cubicBezTo>
                      <a:pt x="23" y="81"/>
                      <a:pt x="29" y="65"/>
                      <a:pt x="37" y="36"/>
                    </a:cubicBezTo>
                    <a:cubicBezTo>
                      <a:pt x="31" y="10"/>
                      <a:pt x="26" y="0"/>
                      <a:pt x="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39"/>
              <p:cNvSpPr/>
              <p:nvPr/>
            </p:nvSpPr>
            <p:spPr>
              <a:xfrm>
                <a:off x="-1289406" y="1305833"/>
                <a:ext cx="33185" cy="7304"/>
              </a:xfrm>
              <a:custGeom>
                <a:avLst/>
                <a:gdLst/>
                <a:ahLst/>
                <a:cxnLst/>
                <a:rect l="l" t="t" r="r" b="b"/>
                <a:pathLst>
                  <a:path w="408" h="143" extrusionOk="0">
                    <a:moveTo>
                      <a:pt x="338" y="1"/>
                    </a:moveTo>
                    <a:cubicBezTo>
                      <a:pt x="310" y="1"/>
                      <a:pt x="282" y="13"/>
                      <a:pt x="251" y="16"/>
                    </a:cubicBezTo>
                    <a:cubicBezTo>
                      <a:pt x="210" y="20"/>
                      <a:pt x="169" y="24"/>
                      <a:pt x="128" y="24"/>
                    </a:cubicBezTo>
                    <a:cubicBezTo>
                      <a:pt x="91" y="24"/>
                      <a:pt x="58" y="11"/>
                      <a:pt x="26" y="7"/>
                    </a:cubicBezTo>
                    <a:cubicBezTo>
                      <a:pt x="22" y="7"/>
                      <a:pt x="13" y="11"/>
                      <a:pt x="9" y="20"/>
                    </a:cubicBezTo>
                    <a:cubicBezTo>
                      <a:pt x="5" y="32"/>
                      <a:pt x="1" y="48"/>
                      <a:pt x="5" y="61"/>
                    </a:cubicBezTo>
                    <a:cubicBezTo>
                      <a:pt x="1" y="77"/>
                      <a:pt x="5" y="94"/>
                      <a:pt x="9" y="106"/>
                    </a:cubicBezTo>
                    <a:cubicBezTo>
                      <a:pt x="17" y="118"/>
                      <a:pt x="26" y="126"/>
                      <a:pt x="30" y="126"/>
                    </a:cubicBezTo>
                    <a:lnTo>
                      <a:pt x="83" y="126"/>
                    </a:lnTo>
                    <a:cubicBezTo>
                      <a:pt x="108" y="135"/>
                      <a:pt x="136" y="139"/>
                      <a:pt x="161" y="143"/>
                    </a:cubicBezTo>
                    <a:cubicBezTo>
                      <a:pt x="218" y="143"/>
                      <a:pt x="272" y="135"/>
                      <a:pt x="329" y="130"/>
                    </a:cubicBezTo>
                    <a:cubicBezTo>
                      <a:pt x="346" y="126"/>
                      <a:pt x="366" y="126"/>
                      <a:pt x="374" y="126"/>
                    </a:cubicBezTo>
                    <a:cubicBezTo>
                      <a:pt x="387" y="122"/>
                      <a:pt x="399" y="114"/>
                      <a:pt x="407" y="40"/>
                    </a:cubicBezTo>
                    <a:cubicBezTo>
                      <a:pt x="399" y="28"/>
                      <a:pt x="387" y="20"/>
                      <a:pt x="378" y="11"/>
                    </a:cubicBezTo>
                    <a:cubicBezTo>
                      <a:pt x="365" y="3"/>
                      <a:pt x="35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39"/>
              <p:cNvSpPr/>
              <p:nvPr/>
            </p:nvSpPr>
            <p:spPr>
              <a:xfrm>
                <a:off x="-1255651" y="1306139"/>
                <a:ext cx="5775" cy="5976"/>
              </a:xfrm>
              <a:custGeom>
                <a:avLst/>
                <a:gdLst/>
                <a:ahLst/>
                <a:cxnLst/>
                <a:rect l="l" t="t" r="r" b="b"/>
                <a:pathLst>
                  <a:path w="71" h="117" extrusionOk="0">
                    <a:moveTo>
                      <a:pt x="38" y="0"/>
                    </a:moveTo>
                    <a:cubicBezTo>
                      <a:pt x="28" y="0"/>
                      <a:pt x="18" y="8"/>
                      <a:pt x="9" y="14"/>
                    </a:cubicBezTo>
                    <a:cubicBezTo>
                      <a:pt x="5" y="30"/>
                      <a:pt x="0" y="46"/>
                      <a:pt x="5" y="59"/>
                    </a:cubicBezTo>
                    <a:cubicBezTo>
                      <a:pt x="0" y="75"/>
                      <a:pt x="5" y="92"/>
                      <a:pt x="9" y="108"/>
                    </a:cubicBezTo>
                    <a:cubicBezTo>
                      <a:pt x="17" y="111"/>
                      <a:pt x="25" y="117"/>
                      <a:pt x="32" y="117"/>
                    </a:cubicBezTo>
                    <a:cubicBezTo>
                      <a:pt x="45" y="117"/>
                      <a:pt x="58" y="103"/>
                      <a:pt x="70" y="42"/>
                    </a:cubicBezTo>
                    <a:cubicBezTo>
                      <a:pt x="59" y="10"/>
                      <a:pt x="48"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39"/>
              <p:cNvSpPr/>
              <p:nvPr/>
            </p:nvSpPr>
            <p:spPr>
              <a:xfrm>
                <a:off x="-1247274" y="1306599"/>
                <a:ext cx="5693" cy="6129"/>
              </a:xfrm>
              <a:custGeom>
                <a:avLst/>
                <a:gdLst/>
                <a:ahLst/>
                <a:cxnLst/>
                <a:rect l="l" t="t" r="r" b="b"/>
                <a:pathLst>
                  <a:path w="70" h="120" extrusionOk="0">
                    <a:moveTo>
                      <a:pt x="21" y="1"/>
                    </a:moveTo>
                    <a:cubicBezTo>
                      <a:pt x="12" y="1"/>
                      <a:pt x="8" y="21"/>
                      <a:pt x="0" y="33"/>
                    </a:cubicBezTo>
                    <a:cubicBezTo>
                      <a:pt x="8" y="111"/>
                      <a:pt x="8" y="111"/>
                      <a:pt x="12" y="111"/>
                    </a:cubicBezTo>
                    <a:cubicBezTo>
                      <a:pt x="29" y="115"/>
                      <a:pt x="41" y="120"/>
                      <a:pt x="57" y="120"/>
                    </a:cubicBezTo>
                    <a:cubicBezTo>
                      <a:pt x="62" y="120"/>
                      <a:pt x="66" y="103"/>
                      <a:pt x="70" y="87"/>
                    </a:cubicBezTo>
                    <a:cubicBezTo>
                      <a:pt x="66" y="66"/>
                      <a:pt x="62" y="46"/>
                      <a:pt x="57" y="25"/>
                    </a:cubicBezTo>
                    <a:cubicBezTo>
                      <a:pt x="49" y="13"/>
                      <a:pt x="33" y="5"/>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39"/>
              <p:cNvSpPr/>
              <p:nvPr/>
            </p:nvSpPr>
            <p:spPr>
              <a:xfrm>
                <a:off x="-1238652" y="1307161"/>
                <a:ext cx="2765" cy="4290"/>
              </a:xfrm>
              <a:custGeom>
                <a:avLst/>
                <a:gdLst/>
                <a:ahLst/>
                <a:cxnLst/>
                <a:rect l="l" t="t" r="r" b="b"/>
                <a:pathLst>
                  <a:path w="34" h="84" extrusionOk="0">
                    <a:moveTo>
                      <a:pt x="16" y="1"/>
                    </a:moveTo>
                    <a:cubicBezTo>
                      <a:pt x="11" y="1"/>
                      <a:pt x="7" y="16"/>
                      <a:pt x="1" y="47"/>
                    </a:cubicBezTo>
                    <a:cubicBezTo>
                      <a:pt x="7" y="72"/>
                      <a:pt x="12" y="84"/>
                      <a:pt x="17" y="84"/>
                    </a:cubicBezTo>
                    <a:cubicBezTo>
                      <a:pt x="22" y="84"/>
                      <a:pt x="27" y="72"/>
                      <a:pt x="34" y="47"/>
                    </a:cubicBezTo>
                    <a:cubicBezTo>
                      <a:pt x="25" y="16"/>
                      <a:pt x="20"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39"/>
              <p:cNvSpPr/>
              <p:nvPr/>
            </p:nvSpPr>
            <p:spPr>
              <a:xfrm>
                <a:off x="-1284363" y="1063533"/>
                <a:ext cx="3416" cy="5874"/>
              </a:xfrm>
              <a:custGeom>
                <a:avLst/>
                <a:gdLst/>
                <a:ahLst/>
                <a:cxnLst/>
                <a:rect l="l" t="t" r="r" b="b"/>
                <a:pathLst>
                  <a:path w="42" h="115" extrusionOk="0">
                    <a:moveTo>
                      <a:pt x="18" y="1"/>
                    </a:moveTo>
                    <a:cubicBezTo>
                      <a:pt x="12" y="1"/>
                      <a:pt x="6" y="11"/>
                      <a:pt x="1" y="41"/>
                    </a:cubicBezTo>
                    <a:cubicBezTo>
                      <a:pt x="5" y="94"/>
                      <a:pt x="13" y="115"/>
                      <a:pt x="17" y="115"/>
                    </a:cubicBezTo>
                    <a:cubicBezTo>
                      <a:pt x="25" y="115"/>
                      <a:pt x="29" y="111"/>
                      <a:pt x="37" y="98"/>
                    </a:cubicBezTo>
                    <a:cubicBezTo>
                      <a:pt x="42" y="74"/>
                      <a:pt x="42" y="53"/>
                      <a:pt x="37" y="28"/>
                    </a:cubicBezTo>
                    <a:cubicBezTo>
                      <a:pt x="31" y="13"/>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39"/>
              <p:cNvSpPr/>
              <p:nvPr/>
            </p:nvSpPr>
            <p:spPr>
              <a:xfrm>
                <a:off x="-1307381" y="1063840"/>
                <a:ext cx="2765" cy="5669"/>
              </a:xfrm>
              <a:custGeom>
                <a:avLst/>
                <a:gdLst/>
                <a:ahLst/>
                <a:cxnLst/>
                <a:rect l="l" t="t" r="r" b="b"/>
                <a:pathLst>
                  <a:path w="34" h="111" extrusionOk="0">
                    <a:moveTo>
                      <a:pt x="21" y="0"/>
                    </a:moveTo>
                    <a:cubicBezTo>
                      <a:pt x="13" y="0"/>
                      <a:pt x="7" y="9"/>
                      <a:pt x="0" y="47"/>
                    </a:cubicBezTo>
                    <a:cubicBezTo>
                      <a:pt x="9" y="89"/>
                      <a:pt x="15" y="110"/>
                      <a:pt x="21" y="110"/>
                    </a:cubicBezTo>
                    <a:cubicBezTo>
                      <a:pt x="24" y="110"/>
                      <a:pt x="27" y="105"/>
                      <a:pt x="29" y="96"/>
                    </a:cubicBezTo>
                    <a:cubicBezTo>
                      <a:pt x="33" y="76"/>
                      <a:pt x="33" y="59"/>
                      <a:pt x="33" y="39"/>
                    </a:cubicBezTo>
                    <a:cubicBezTo>
                      <a:pt x="33" y="27"/>
                      <a:pt x="33" y="14"/>
                      <a:pt x="29" y="2"/>
                    </a:cubicBezTo>
                    <a:cubicBezTo>
                      <a:pt x="26" y="1"/>
                      <a:pt x="24" y="0"/>
                      <a:pt x="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39"/>
              <p:cNvSpPr/>
              <p:nvPr/>
            </p:nvSpPr>
            <p:spPr>
              <a:xfrm>
                <a:off x="-1302744" y="1063789"/>
                <a:ext cx="17162" cy="7406"/>
              </a:xfrm>
              <a:custGeom>
                <a:avLst/>
                <a:gdLst/>
                <a:ahLst/>
                <a:cxnLst/>
                <a:rect l="l" t="t" r="r" b="b"/>
                <a:pathLst>
                  <a:path w="211" h="145" extrusionOk="0">
                    <a:moveTo>
                      <a:pt x="190" y="1"/>
                    </a:moveTo>
                    <a:cubicBezTo>
                      <a:pt x="188" y="1"/>
                      <a:pt x="187" y="2"/>
                      <a:pt x="186" y="3"/>
                    </a:cubicBezTo>
                    <a:lnTo>
                      <a:pt x="103" y="7"/>
                    </a:lnTo>
                    <a:lnTo>
                      <a:pt x="17" y="7"/>
                    </a:lnTo>
                    <a:cubicBezTo>
                      <a:pt x="13" y="7"/>
                      <a:pt x="13" y="7"/>
                      <a:pt x="9" y="11"/>
                    </a:cubicBezTo>
                    <a:cubicBezTo>
                      <a:pt x="1" y="40"/>
                      <a:pt x="1" y="69"/>
                      <a:pt x="5" y="97"/>
                    </a:cubicBezTo>
                    <a:cubicBezTo>
                      <a:pt x="8" y="131"/>
                      <a:pt x="14" y="140"/>
                      <a:pt x="21" y="140"/>
                    </a:cubicBezTo>
                    <a:cubicBezTo>
                      <a:pt x="22" y="140"/>
                      <a:pt x="24" y="139"/>
                      <a:pt x="25" y="138"/>
                    </a:cubicBezTo>
                    <a:cubicBezTo>
                      <a:pt x="29" y="131"/>
                      <a:pt x="35" y="116"/>
                      <a:pt x="40" y="116"/>
                    </a:cubicBezTo>
                    <a:cubicBezTo>
                      <a:pt x="40" y="116"/>
                      <a:pt x="41" y="117"/>
                      <a:pt x="42" y="118"/>
                    </a:cubicBezTo>
                    <a:cubicBezTo>
                      <a:pt x="52" y="138"/>
                      <a:pt x="61" y="142"/>
                      <a:pt x="71" y="142"/>
                    </a:cubicBezTo>
                    <a:cubicBezTo>
                      <a:pt x="78" y="142"/>
                      <a:pt x="84" y="141"/>
                      <a:pt x="92" y="141"/>
                    </a:cubicBezTo>
                    <a:cubicBezTo>
                      <a:pt x="95" y="141"/>
                      <a:pt x="99" y="141"/>
                      <a:pt x="103" y="142"/>
                    </a:cubicBezTo>
                    <a:cubicBezTo>
                      <a:pt x="105" y="143"/>
                      <a:pt x="107" y="143"/>
                      <a:pt x="109" y="143"/>
                    </a:cubicBezTo>
                    <a:cubicBezTo>
                      <a:pt x="124" y="143"/>
                      <a:pt x="139" y="132"/>
                      <a:pt x="155" y="132"/>
                    </a:cubicBezTo>
                    <a:cubicBezTo>
                      <a:pt x="162" y="132"/>
                      <a:pt x="170" y="135"/>
                      <a:pt x="177" y="142"/>
                    </a:cubicBezTo>
                    <a:cubicBezTo>
                      <a:pt x="179" y="144"/>
                      <a:pt x="181" y="144"/>
                      <a:pt x="183" y="144"/>
                    </a:cubicBezTo>
                    <a:cubicBezTo>
                      <a:pt x="193" y="144"/>
                      <a:pt x="203" y="121"/>
                      <a:pt x="210" y="40"/>
                    </a:cubicBezTo>
                    <a:cubicBezTo>
                      <a:pt x="203" y="16"/>
                      <a:pt x="197"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39"/>
              <p:cNvSpPr/>
              <p:nvPr/>
            </p:nvSpPr>
            <p:spPr>
              <a:xfrm>
                <a:off x="-1275335" y="1064555"/>
                <a:ext cx="3741" cy="6129"/>
              </a:xfrm>
              <a:custGeom>
                <a:avLst/>
                <a:gdLst/>
                <a:ahLst/>
                <a:cxnLst/>
                <a:rect l="l" t="t" r="r" b="b"/>
                <a:pathLst>
                  <a:path w="46" h="120" extrusionOk="0">
                    <a:moveTo>
                      <a:pt x="19" y="0"/>
                    </a:moveTo>
                    <a:cubicBezTo>
                      <a:pt x="12" y="0"/>
                      <a:pt x="7" y="20"/>
                      <a:pt x="0" y="58"/>
                    </a:cubicBezTo>
                    <a:cubicBezTo>
                      <a:pt x="4" y="119"/>
                      <a:pt x="17" y="115"/>
                      <a:pt x="25" y="119"/>
                    </a:cubicBezTo>
                    <a:cubicBezTo>
                      <a:pt x="26" y="120"/>
                      <a:pt x="28" y="120"/>
                      <a:pt x="29" y="120"/>
                    </a:cubicBezTo>
                    <a:cubicBezTo>
                      <a:pt x="38" y="120"/>
                      <a:pt x="42" y="105"/>
                      <a:pt x="45" y="54"/>
                    </a:cubicBezTo>
                    <a:cubicBezTo>
                      <a:pt x="33" y="18"/>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 name="Google Shape;374;p39"/>
              <p:cNvSpPr/>
              <p:nvPr/>
            </p:nvSpPr>
            <p:spPr>
              <a:xfrm>
                <a:off x="-1323729" y="1064708"/>
                <a:ext cx="2765" cy="6231"/>
              </a:xfrm>
              <a:custGeom>
                <a:avLst/>
                <a:gdLst/>
                <a:ahLst/>
                <a:cxnLst/>
                <a:rect l="l" t="t" r="r" b="b"/>
                <a:pathLst>
                  <a:path w="34" h="122" extrusionOk="0">
                    <a:moveTo>
                      <a:pt x="26" y="1"/>
                    </a:moveTo>
                    <a:cubicBezTo>
                      <a:pt x="26" y="1"/>
                      <a:pt x="25" y="1"/>
                      <a:pt x="25" y="1"/>
                    </a:cubicBezTo>
                    <a:cubicBezTo>
                      <a:pt x="17" y="5"/>
                      <a:pt x="9" y="14"/>
                      <a:pt x="0" y="26"/>
                    </a:cubicBezTo>
                    <a:cubicBezTo>
                      <a:pt x="6" y="93"/>
                      <a:pt x="10" y="122"/>
                      <a:pt x="17" y="122"/>
                    </a:cubicBezTo>
                    <a:cubicBezTo>
                      <a:pt x="19" y="122"/>
                      <a:pt x="22" y="118"/>
                      <a:pt x="25" y="112"/>
                    </a:cubicBezTo>
                    <a:cubicBezTo>
                      <a:pt x="29" y="92"/>
                      <a:pt x="33" y="71"/>
                      <a:pt x="33" y="51"/>
                    </a:cubicBezTo>
                    <a:cubicBezTo>
                      <a:pt x="33" y="21"/>
                      <a:pt x="30"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 name="Google Shape;375;p39"/>
              <p:cNvSpPr/>
              <p:nvPr/>
            </p:nvSpPr>
            <p:spPr>
              <a:xfrm>
                <a:off x="-1279727" y="1064248"/>
                <a:ext cx="2765" cy="6231"/>
              </a:xfrm>
              <a:custGeom>
                <a:avLst/>
                <a:gdLst/>
                <a:ahLst/>
                <a:cxnLst/>
                <a:rect l="l" t="t" r="r" b="b"/>
                <a:pathLst>
                  <a:path w="34" h="122" extrusionOk="0">
                    <a:moveTo>
                      <a:pt x="16" y="0"/>
                    </a:moveTo>
                    <a:cubicBezTo>
                      <a:pt x="10" y="0"/>
                      <a:pt x="6" y="11"/>
                      <a:pt x="1" y="39"/>
                    </a:cubicBezTo>
                    <a:cubicBezTo>
                      <a:pt x="9" y="117"/>
                      <a:pt x="5" y="121"/>
                      <a:pt x="13" y="121"/>
                    </a:cubicBezTo>
                    <a:cubicBezTo>
                      <a:pt x="17" y="117"/>
                      <a:pt x="26" y="109"/>
                      <a:pt x="30" y="92"/>
                    </a:cubicBezTo>
                    <a:cubicBezTo>
                      <a:pt x="34" y="68"/>
                      <a:pt x="34" y="39"/>
                      <a:pt x="30" y="14"/>
                    </a:cubicBezTo>
                    <a:cubicBezTo>
                      <a:pt x="24" y="6"/>
                      <a:pt x="20"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39"/>
              <p:cNvSpPr/>
              <p:nvPr/>
            </p:nvSpPr>
            <p:spPr>
              <a:xfrm>
                <a:off x="-1312423" y="1064504"/>
                <a:ext cx="2765" cy="6180"/>
              </a:xfrm>
              <a:custGeom>
                <a:avLst/>
                <a:gdLst/>
                <a:ahLst/>
                <a:cxnLst/>
                <a:rect l="l" t="t" r="r" b="b"/>
                <a:pathLst>
                  <a:path w="34" h="121" extrusionOk="0">
                    <a:moveTo>
                      <a:pt x="17" y="0"/>
                    </a:moveTo>
                    <a:cubicBezTo>
                      <a:pt x="15" y="0"/>
                      <a:pt x="14" y="2"/>
                      <a:pt x="13" y="5"/>
                    </a:cubicBezTo>
                    <a:cubicBezTo>
                      <a:pt x="9" y="22"/>
                      <a:pt x="5" y="38"/>
                      <a:pt x="5" y="55"/>
                    </a:cubicBezTo>
                    <a:cubicBezTo>
                      <a:pt x="1" y="75"/>
                      <a:pt x="5" y="100"/>
                      <a:pt x="13" y="120"/>
                    </a:cubicBezTo>
                    <a:cubicBezTo>
                      <a:pt x="14" y="121"/>
                      <a:pt x="15" y="121"/>
                      <a:pt x="16" y="121"/>
                    </a:cubicBezTo>
                    <a:cubicBezTo>
                      <a:pt x="26" y="121"/>
                      <a:pt x="30" y="96"/>
                      <a:pt x="34" y="42"/>
                    </a:cubicBezTo>
                    <a:cubicBezTo>
                      <a:pt x="25" y="13"/>
                      <a:pt x="20"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39"/>
              <p:cNvSpPr/>
              <p:nvPr/>
            </p:nvSpPr>
            <p:spPr>
              <a:xfrm>
                <a:off x="-1319743" y="1064555"/>
                <a:ext cx="2440" cy="6435"/>
              </a:xfrm>
              <a:custGeom>
                <a:avLst/>
                <a:gdLst/>
                <a:ahLst/>
                <a:cxnLst/>
                <a:rect l="l" t="t" r="r" b="b"/>
                <a:pathLst>
                  <a:path w="30" h="126" extrusionOk="0">
                    <a:moveTo>
                      <a:pt x="13" y="0"/>
                    </a:moveTo>
                    <a:cubicBezTo>
                      <a:pt x="9" y="0"/>
                      <a:pt x="5" y="17"/>
                      <a:pt x="5" y="33"/>
                    </a:cubicBezTo>
                    <a:cubicBezTo>
                      <a:pt x="1" y="54"/>
                      <a:pt x="5" y="78"/>
                      <a:pt x="5" y="99"/>
                    </a:cubicBezTo>
                    <a:cubicBezTo>
                      <a:pt x="8" y="119"/>
                      <a:pt x="12" y="126"/>
                      <a:pt x="16" y="126"/>
                    </a:cubicBezTo>
                    <a:cubicBezTo>
                      <a:pt x="20" y="126"/>
                      <a:pt x="25" y="114"/>
                      <a:pt x="29" y="103"/>
                    </a:cubicBezTo>
                    <a:cubicBezTo>
                      <a:pt x="25" y="25"/>
                      <a:pt x="17"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39"/>
              <p:cNvSpPr/>
              <p:nvPr/>
            </p:nvSpPr>
            <p:spPr>
              <a:xfrm>
                <a:off x="-1269316" y="1065832"/>
                <a:ext cx="2765" cy="4852"/>
              </a:xfrm>
              <a:custGeom>
                <a:avLst/>
                <a:gdLst/>
                <a:ahLst/>
                <a:cxnLst/>
                <a:rect l="l" t="t" r="r" b="b"/>
                <a:pathLst>
                  <a:path w="34" h="95" extrusionOk="0">
                    <a:moveTo>
                      <a:pt x="17" y="1"/>
                    </a:moveTo>
                    <a:cubicBezTo>
                      <a:pt x="14" y="1"/>
                      <a:pt x="11" y="3"/>
                      <a:pt x="8" y="4"/>
                    </a:cubicBezTo>
                    <a:cubicBezTo>
                      <a:pt x="4" y="16"/>
                      <a:pt x="0" y="29"/>
                      <a:pt x="4" y="41"/>
                    </a:cubicBezTo>
                    <a:cubicBezTo>
                      <a:pt x="0" y="57"/>
                      <a:pt x="4" y="70"/>
                      <a:pt x="8" y="86"/>
                    </a:cubicBezTo>
                    <a:cubicBezTo>
                      <a:pt x="11" y="91"/>
                      <a:pt x="14" y="94"/>
                      <a:pt x="17" y="94"/>
                    </a:cubicBezTo>
                    <a:cubicBezTo>
                      <a:pt x="24" y="94"/>
                      <a:pt x="30" y="80"/>
                      <a:pt x="33" y="41"/>
                    </a:cubicBezTo>
                    <a:cubicBezTo>
                      <a:pt x="28" y="8"/>
                      <a:pt x="22"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39"/>
              <p:cNvSpPr/>
              <p:nvPr/>
            </p:nvSpPr>
            <p:spPr>
              <a:xfrm>
                <a:off x="-1315026" y="1064963"/>
                <a:ext cx="1708" cy="5516"/>
              </a:xfrm>
              <a:custGeom>
                <a:avLst/>
                <a:gdLst/>
                <a:ahLst/>
                <a:cxnLst/>
                <a:rect l="l" t="t" r="r" b="b"/>
                <a:pathLst>
                  <a:path w="21" h="108" extrusionOk="0">
                    <a:moveTo>
                      <a:pt x="8" y="0"/>
                    </a:moveTo>
                    <a:cubicBezTo>
                      <a:pt x="0" y="0"/>
                      <a:pt x="0" y="25"/>
                      <a:pt x="0" y="46"/>
                    </a:cubicBezTo>
                    <a:cubicBezTo>
                      <a:pt x="0" y="87"/>
                      <a:pt x="0" y="107"/>
                      <a:pt x="8" y="107"/>
                    </a:cubicBezTo>
                    <a:cubicBezTo>
                      <a:pt x="12" y="107"/>
                      <a:pt x="21" y="78"/>
                      <a:pt x="21" y="50"/>
                    </a:cubicBezTo>
                    <a:cubicBezTo>
                      <a:pt x="21" y="25"/>
                      <a:pt x="12"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39"/>
              <p:cNvSpPr/>
              <p:nvPr/>
            </p:nvSpPr>
            <p:spPr>
              <a:xfrm>
                <a:off x="-1273383" y="1145202"/>
                <a:ext cx="12444" cy="7048"/>
              </a:xfrm>
              <a:custGeom>
                <a:avLst/>
                <a:gdLst/>
                <a:ahLst/>
                <a:cxnLst/>
                <a:rect l="l" t="t" r="r" b="b"/>
                <a:pathLst>
                  <a:path w="153" h="138" extrusionOk="0">
                    <a:moveTo>
                      <a:pt x="106" y="0"/>
                    </a:moveTo>
                    <a:cubicBezTo>
                      <a:pt x="104" y="0"/>
                      <a:pt x="102" y="1"/>
                      <a:pt x="99" y="1"/>
                    </a:cubicBezTo>
                    <a:cubicBezTo>
                      <a:pt x="83" y="5"/>
                      <a:pt x="67" y="9"/>
                      <a:pt x="50" y="9"/>
                    </a:cubicBezTo>
                    <a:cubicBezTo>
                      <a:pt x="38" y="9"/>
                      <a:pt x="26" y="13"/>
                      <a:pt x="17" y="22"/>
                    </a:cubicBezTo>
                    <a:cubicBezTo>
                      <a:pt x="9" y="26"/>
                      <a:pt x="1" y="50"/>
                      <a:pt x="5" y="116"/>
                    </a:cubicBezTo>
                    <a:cubicBezTo>
                      <a:pt x="13" y="120"/>
                      <a:pt x="21" y="132"/>
                      <a:pt x="30" y="132"/>
                    </a:cubicBezTo>
                    <a:cubicBezTo>
                      <a:pt x="49" y="132"/>
                      <a:pt x="68" y="116"/>
                      <a:pt x="87" y="116"/>
                    </a:cubicBezTo>
                    <a:cubicBezTo>
                      <a:pt x="97" y="116"/>
                      <a:pt x="106" y="120"/>
                      <a:pt x="116" y="132"/>
                    </a:cubicBezTo>
                    <a:cubicBezTo>
                      <a:pt x="118" y="136"/>
                      <a:pt x="121" y="138"/>
                      <a:pt x="124" y="138"/>
                    </a:cubicBezTo>
                    <a:cubicBezTo>
                      <a:pt x="133" y="138"/>
                      <a:pt x="143" y="113"/>
                      <a:pt x="153" y="58"/>
                    </a:cubicBezTo>
                    <a:cubicBezTo>
                      <a:pt x="138" y="15"/>
                      <a:pt x="124"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39"/>
              <p:cNvSpPr/>
              <p:nvPr/>
            </p:nvSpPr>
            <p:spPr>
              <a:xfrm>
                <a:off x="-1258336" y="1146939"/>
                <a:ext cx="6100" cy="5720"/>
              </a:xfrm>
              <a:custGeom>
                <a:avLst/>
                <a:gdLst/>
                <a:ahLst/>
                <a:cxnLst/>
                <a:rect l="l" t="t" r="r" b="b"/>
                <a:pathLst>
                  <a:path w="75" h="112" extrusionOk="0">
                    <a:moveTo>
                      <a:pt x="23" y="1"/>
                    </a:moveTo>
                    <a:cubicBezTo>
                      <a:pt x="16" y="1"/>
                      <a:pt x="9" y="8"/>
                      <a:pt x="1" y="33"/>
                    </a:cubicBezTo>
                    <a:cubicBezTo>
                      <a:pt x="1" y="53"/>
                      <a:pt x="5" y="74"/>
                      <a:pt x="9" y="90"/>
                    </a:cubicBezTo>
                    <a:cubicBezTo>
                      <a:pt x="19" y="102"/>
                      <a:pt x="29" y="111"/>
                      <a:pt x="39" y="111"/>
                    </a:cubicBezTo>
                    <a:cubicBezTo>
                      <a:pt x="50" y="111"/>
                      <a:pt x="62" y="101"/>
                      <a:pt x="74" y="74"/>
                    </a:cubicBezTo>
                    <a:cubicBezTo>
                      <a:pt x="66" y="12"/>
                      <a:pt x="58" y="16"/>
                      <a:pt x="42" y="12"/>
                    </a:cubicBezTo>
                    <a:cubicBezTo>
                      <a:pt x="35" y="8"/>
                      <a:pt x="29"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39"/>
              <p:cNvSpPr/>
              <p:nvPr/>
            </p:nvSpPr>
            <p:spPr>
              <a:xfrm>
                <a:off x="-1249307" y="1146632"/>
                <a:ext cx="5043" cy="5976"/>
              </a:xfrm>
              <a:custGeom>
                <a:avLst/>
                <a:gdLst/>
                <a:ahLst/>
                <a:cxnLst/>
                <a:rect l="l" t="t" r="r" b="b"/>
                <a:pathLst>
                  <a:path w="62" h="117" extrusionOk="0">
                    <a:moveTo>
                      <a:pt x="31" y="1"/>
                    </a:moveTo>
                    <a:cubicBezTo>
                      <a:pt x="26" y="1"/>
                      <a:pt x="22" y="2"/>
                      <a:pt x="19" y="2"/>
                    </a:cubicBezTo>
                    <a:cubicBezTo>
                      <a:pt x="18" y="2"/>
                      <a:pt x="18" y="2"/>
                      <a:pt x="17" y="2"/>
                    </a:cubicBezTo>
                    <a:cubicBezTo>
                      <a:pt x="16" y="1"/>
                      <a:pt x="15" y="1"/>
                      <a:pt x="14" y="1"/>
                    </a:cubicBezTo>
                    <a:cubicBezTo>
                      <a:pt x="8" y="1"/>
                      <a:pt x="4" y="16"/>
                      <a:pt x="0" y="63"/>
                    </a:cubicBezTo>
                    <a:cubicBezTo>
                      <a:pt x="13" y="117"/>
                      <a:pt x="33" y="117"/>
                      <a:pt x="41" y="117"/>
                    </a:cubicBezTo>
                    <a:cubicBezTo>
                      <a:pt x="50" y="117"/>
                      <a:pt x="58" y="108"/>
                      <a:pt x="62" y="55"/>
                    </a:cubicBezTo>
                    <a:cubicBezTo>
                      <a:pt x="54" y="8"/>
                      <a:pt x="41"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39"/>
              <p:cNvSpPr/>
              <p:nvPr/>
            </p:nvSpPr>
            <p:spPr>
              <a:xfrm>
                <a:off x="-1305754" y="1145815"/>
                <a:ext cx="3823" cy="7457"/>
              </a:xfrm>
              <a:custGeom>
                <a:avLst/>
                <a:gdLst/>
                <a:ahLst/>
                <a:cxnLst/>
                <a:rect l="l" t="t" r="r" b="b"/>
                <a:pathLst>
                  <a:path w="47" h="146" extrusionOk="0">
                    <a:moveTo>
                      <a:pt x="18" y="1"/>
                    </a:moveTo>
                    <a:cubicBezTo>
                      <a:pt x="16" y="1"/>
                      <a:pt x="14" y="1"/>
                      <a:pt x="13" y="1"/>
                    </a:cubicBezTo>
                    <a:cubicBezTo>
                      <a:pt x="9" y="5"/>
                      <a:pt x="1" y="14"/>
                      <a:pt x="1" y="51"/>
                    </a:cubicBezTo>
                    <a:cubicBezTo>
                      <a:pt x="5" y="71"/>
                      <a:pt x="5" y="96"/>
                      <a:pt x="9" y="120"/>
                    </a:cubicBezTo>
                    <a:cubicBezTo>
                      <a:pt x="15" y="137"/>
                      <a:pt x="20" y="145"/>
                      <a:pt x="24" y="145"/>
                    </a:cubicBezTo>
                    <a:cubicBezTo>
                      <a:pt x="33" y="145"/>
                      <a:pt x="41" y="113"/>
                      <a:pt x="46" y="51"/>
                    </a:cubicBezTo>
                    <a:cubicBezTo>
                      <a:pt x="40" y="6"/>
                      <a:pt x="26"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 name="Google Shape;384;p39"/>
              <p:cNvSpPr/>
              <p:nvPr/>
            </p:nvSpPr>
            <p:spPr>
              <a:xfrm>
                <a:off x="-1299735" y="1146070"/>
                <a:ext cx="3091" cy="5771"/>
              </a:xfrm>
              <a:custGeom>
                <a:avLst/>
                <a:gdLst/>
                <a:ahLst/>
                <a:cxnLst/>
                <a:rect l="l" t="t" r="r" b="b"/>
                <a:pathLst>
                  <a:path w="38" h="113" extrusionOk="0">
                    <a:moveTo>
                      <a:pt x="21" y="0"/>
                    </a:moveTo>
                    <a:cubicBezTo>
                      <a:pt x="17" y="0"/>
                      <a:pt x="17" y="0"/>
                      <a:pt x="13" y="5"/>
                    </a:cubicBezTo>
                    <a:cubicBezTo>
                      <a:pt x="5" y="21"/>
                      <a:pt x="1" y="41"/>
                      <a:pt x="5" y="58"/>
                    </a:cubicBezTo>
                    <a:cubicBezTo>
                      <a:pt x="5" y="78"/>
                      <a:pt x="9" y="95"/>
                      <a:pt x="13" y="111"/>
                    </a:cubicBezTo>
                    <a:cubicBezTo>
                      <a:pt x="14" y="112"/>
                      <a:pt x="15" y="112"/>
                      <a:pt x="16" y="112"/>
                    </a:cubicBezTo>
                    <a:cubicBezTo>
                      <a:pt x="22" y="112"/>
                      <a:pt x="27" y="101"/>
                      <a:pt x="34" y="91"/>
                    </a:cubicBezTo>
                    <a:cubicBezTo>
                      <a:pt x="38" y="66"/>
                      <a:pt x="38" y="37"/>
                      <a:pt x="34" y="13"/>
                    </a:cubicBezTo>
                    <a:cubicBezTo>
                      <a:pt x="30" y="9"/>
                      <a:pt x="25" y="5"/>
                      <a:pt x="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39"/>
              <p:cNvSpPr/>
              <p:nvPr/>
            </p:nvSpPr>
            <p:spPr>
              <a:xfrm>
                <a:off x="-1277043" y="1146632"/>
                <a:ext cx="2765" cy="5159"/>
              </a:xfrm>
              <a:custGeom>
                <a:avLst/>
                <a:gdLst/>
                <a:ahLst/>
                <a:cxnLst/>
                <a:rect l="l" t="t" r="r" b="b"/>
                <a:pathLst>
                  <a:path w="34" h="101" extrusionOk="0">
                    <a:moveTo>
                      <a:pt x="17" y="1"/>
                    </a:moveTo>
                    <a:cubicBezTo>
                      <a:pt x="13" y="1"/>
                      <a:pt x="9" y="12"/>
                      <a:pt x="1" y="35"/>
                    </a:cubicBezTo>
                    <a:cubicBezTo>
                      <a:pt x="4" y="97"/>
                      <a:pt x="11" y="100"/>
                      <a:pt x="19" y="100"/>
                    </a:cubicBezTo>
                    <a:cubicBezTo>
                      <a:pt x="20" y="100"/>
                      <a:pt x="20" y="100"/>
                      <a:pt x="21" y="100"/>
                    </a:cubicBezTo>
                    <a:cubicBezTo>
                      <a:pt x="30" y="96"/>
                      <a:pt x="34" y="72"/>
                      <a:pt x="34" y="35"/>
                    </a:cubicBezTo>
                    <a:cubicBezTo>
                      <a:pt x="25" y="12"/>
                      <a:pt x="21"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 name="Google Shape;386;p39"/>
              <p:cNvSpPr/>
              <p:nvPr/>
            </p:nvSpPr>
            <p:spPr>
              <a:xfrm>
                <a:off x="-1288023" y="1146275"/>
                <a:ext cx="2115" cy="5312"/>
              </a:xfrm>
              <a:custGeom>
                <a:avLst/>
                <a:gdLst/>
                <a:ahLst/>
                <a:cxnLst/>
                <a:rect l="l" t="t" r="r" b="b"/>
                <a:pathLst>
                  <a:path w="26" h="104" extrusionOk="0">
                    <a:moveTo>
                      <a:pt x="17" y="1"/>
                    </a:moveTo>
                    <a:cubicBezTo>
                      <a:pt x="13" y="1"/>
                      <a:pt x="5" y="13"/>
                      <a:pt x="0" y="21"/>
                    </a:cubicBezTo>
                    <a:cubicBezTo>
                      <a:pt x="4" y="81"/>
                      <a:pt x="8" y="104"/>
                      <a:pt x="15" y="104"/>
                    </a:cubicBezTo>
                    <a:cubicBezTo>
                      <a:pt x="16" y="104"/>
                      <a:pt x="16" y="103"/>
                      <a:pt x="17" y="103"/>
                    </a:cubicBezTo>
                    <a:cubicBezTo>
                      <a:pt x="21" y="95"/>
                      <a:pt x="25" y="79"/>
                      <a:pt x="25" y="46"/>
                    </a:cubicBezTo>
                    <a:cubicBezTo>
                      <a:pt x="25" y="29"/>
                      <a:pt x="21" y="13"/>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 name="Google Shape;387;p39"/>
              <p:cNvSpPr/>
              <p:nvPr/>
            </p:nvSpPr>
            <p:spPr>
              <a:xfrm>
                <a:off x="-1282655" y="1146428"/>
                <a:ext cx="1708" cy="4954"/>
              </a:xfrm>
              <a:custGeom>
                <a:avLst/>
                <a:gdLst/>
                <a:ahLst/>
                <a:cxnLst/>
                <a:rect l="l" t="t" r="r" b="b"/>
                <a:pathLst>
                  <a:path w="21" h="97" extrusionOk="0">
                    <a:moveTo>
                      <a:pt x="10" y="1"/>
                    </a:moveTo>
                    <a:cubicBezTo>
                      <a:pt x="9" y="1"/>
                      <a:pt x="9" y="1"/>
                      <a:pt x="8" y="2"/>
                    </a:cubicBezTo>
                    <a:cubicBezTo>
                      <a:pt x="0" y="10"/>
                      <a:pt x="0" y="22"/>
                      <a:pt x="0" y="34"/>
                    </a:cubicBezTo>
                    <a:cubicBezTo>
                      <a:pt x="0" y="51"/>
                      <a:pt x="0" y="71"/>
                      <a:pt x="4" y="92"/>
                    </a:cubicBezTo>
                    <a:cubicBezTo>
                      <a:pt x="6" y="95"/>
                      <a:pt x="9" y="97"/>
                      <a:pt x="11" y="97"/>
                    </a:cubicBezTo>
                    <a:cubicBezTo>
                      <a:pt x="16" y="97"/>
                      <a:pt x="21" y="83"/>
                      <a:pt x="21" y="47"/>
                    </a:cubicBezTo>
                    <a:cubicBezTo>
                      <a:pt x="17" y="12"/>
                      <a:pt x="14"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39"/>
              <p:cNvSpPr/>
              <p:nvPr/>
            </p:nvSpPr>
            <p:spPr>
              <a:xfrm>
                <a:off x="-1293716" y="1146888"/>
                <a:ext cx="2115" cy="5516"/>
              </a:xfrm>
              <a:custGeom>
                <a:avLst/>
                <a:gdLst/>
                <a:ahLst/>
                <a:cxnLst/>
                <a:rect l="l" t="t" r="r" b="b"/>
                <a:pathLst>
                  <a:path w="26" h="108" extrusionOk="0">
                    <a:moveTo>
                      <a:pt x="13" y="1"/>
                    </a:moveTo>
                    <a:cubicBezTo>
                      <a:pt x="1" y="1"/>
                      <a:pt x="1" y="34"/>
                      <a:pt x="9" y="108"/>
                    </a:cubicBezTo>
                    <a:cubicBezTo>
                      <a:pt x="13" y="103"/>
                      <a:pt x="13" y="99"/>
                      <a:pt x="17" y="95"/>
                    </a:cubicBezTo>
                    <a:cubicBezTo>
                      <a:pt x="21" y="91"/>
                      <a:pt x="21" y="83"/>
                      <a:pt x="21" y="75"/>
                    </a:cubicBezTo>
                    <a:cubicBezTo>
                      <a:pt x="25" y="58"/>
                      <a:pt x="25" y="42"/>
                      <a:pt x="21" y="25"/>
                    </a:cubicBezTo>
                    <a:cubicBezTo>
                      <a:pt x="21" y="13"/>
                      <a:pt x="17"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 name="Google Shape;389;p39"/>
              <p:cNvSpPr/>
              <p:nvPr/>
            </p:nvSpPr>
            <p:spPr>
              <a:xfrm>
                <a:off x="-1270373" y="1119920"/>
                <a:ext cx="4148" cy="5669"/>
              </a:xfrm>
              <a:custGeom>
                <a:avLst/>
                <a:gdLst/>
                <a:ahLst/>
                <a:cxnLst/>
                <a:rect l="l" t="t" r="r" b="b"/>
                <a:pathLst>
                  <a:path w="51" h="111" extrusionOk="0">
                    <a:moveTo>
                      <a:pt x="24" y="1"/>
                    </a:moveTo>
                    <a:cubicBezTo>
                      <a:pt x="18" y="1"/>
                      <a:pt x="12" y="8"/>
                      <a:pt x="5" y="20"/>
                    </a:cubicBezTo>
                    <a:cubicBezTo>
                      <a:pt x="1" y="45"/>
                      <a:pt x="5" y="73"/>
                      <a:pt x="9" y="98"/>
                    </a:cubicBezTo>
                    <a:cubicBezTo>
                      <a:pt x="14" y="106"/>
                      <a:pt x="19" y="111"/>
                      <a:pt x="24" y="111"/>
                    </a:cubicBezTo>
                    <a:cubicBezTo>
                      <a:pt x="34" y="111"/>
                      <a:pt x="42" y="92"/>
                      <a:pt x="50" y="45"/>
                    </a:cubicBezTo>
                    <a:cubicBezTo>
                      <a:pt x="41" y="14"/>
                      <a:pt x="33"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 name="Google Shape;390;p39"/>
              <p:cNvSpPr/>
              <p:nvPr/>
            </p:nvSpPr>
            <p:spPr>
              <a:xfrm>
                <a:off x="-1276311" y="1120124"/>
                <a:ext cx="2684" cy="5005"/>
              </a:xfrm>
              <a:custGeom>
                <a:avLst/>
                <a:gdLst/>
                <a:ahLst/>
                <a:cxnLst/>
                <a:rect l="l" t="t" r="r" b="b"/>
                <a:pathLst>
                  <a:path w="33" h="98" extrusionOk="0">
                    <a:moveTo>
                      <a:pt x="17" y="1"/>
                    </a:moveTo>
                    <a:cubicBezTo>
                      <a:pt x="13" y="1"/>
                      <a:pt x="9" y="15"/>
                      <a:pt x="0" y="45"/>
                    </a:cubicBezTo>
                    <a:cubicBezTo>
                      <a:pt x="3" y="89"/>
                      <a:pt x="9" y="98"/>
                      <a:pt x="16" y="98"/>
                    </a:cubicBezTo>
                    <a:cubicBezTo>
                      <a:pt x="19" y="98"/>
                      <a:pt x="22" y="95"/>
                      <a:pt x="25" y="94"/>
                    </a:cubicBezTo>
                    <a:cubicBezTo>
                      <a:pt x="29" y="94"/>
                      <a:pt x="33" y="78"/>
                      <a:pt x="33" y="37"/>
                    </a:cubicBezTo>
                    <a:cubicBezTo>
                      <a:pt x="25" y="13"/>
                      <a:pt x="21"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 name="Google Shape;391;p39"/>
              <p:cNvSpPr/>
              <p:nvPr/>
            </p:nvSpPr>
            <p:spPr>
              <a:xfrm>
                <a:off x="-1301036" y="1120380"/>
                <a:ext cx="2033" cy="5159"/>
              </a:xfrm>
              <a:custGeom>
                <a:avLst/>
                <a:gdLst/>
                <a:ahLst/>
                <a:cxnLst/>
                <a:rect l="l" t="t" r="r" b="b"/>
                <a:pathLst>
                  <a:path w="25" h="101" extrusionOk="0">
                    <a:moveTo>
                      <a:pt x="9" y="1"/>
                    </a:moveTo>
                    <a:cubicBezTo>
                      <a:pt x="3" y="1"/>
                      <a:pt x="0" y="23"/>
                      <a:pt x="0" y="93"/>
                    </a:cubicBezTo>
                    <a:cubicBezTo>
                      <a:pt x="5" y="98"/>
                      <a:pt x="9" y="100"/>
                      <a:pt x="12" y="100"/>
                    </a:cubicBezTo>
                    <a:cubicBezTo>
                      <a:pt x="19" y="100"/>
                      <a:pt x="21" y="86"/>
                      <a:pt x="21" y="60"/>
                    </a:cubicBezTo>
                    <a:cubicBezTo>
                      <a:pt x="25" y="40"/>
                      <a:pt x="21" y="23"/>
                      <a:pt x="13" y="3"/>
                    </a:cubicBezTo>
                    <a:cubicBezTo>
                      <a:pt x="11" y="2"/>
                      <a:pt x="10"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39"/>
              <p:cNvSpPr/>
              <p:nvPr/>
            </p:nvSpPr>
            <p:spPr>
              <a:xfrm>
                <a:off x="-1309089" y="1226105"/>
                <a:ext cx="4148" cy="5567"/>
              </a:xfrm>
              <a:custGeom>
                <a:avLst/>
                <a:gdLst/>
                <a:ahLst/>
                <a:cxnLst/>
                <a:rect l="l" t="t" r="r" b="b"/>
                <a:pathLst>
                  <a:path w="51" h="109" extrusionOk="0">
                    <a:moveTo>
                      <a:pt x="23" y="0"/>
                    </a:moveTo>
                    <a:cubicBezTo>
                      <a:pt x="16" y="0"/>
                      <a:pt x="8" y="11"/>
                      <a:pt x="1" y="34"/>
                    </a:cubicBezTo>
                    <a:cubicBezTo>
                      <a:pt x="5" y="84"/>
                      <a:pt x="11" y="108"/>
                      <a:pt x="19" y="108"/>
                    </a:cubicBezTo>
                    <a:cubicBezTo>
                      <a:pt x="27" y="108"/>
                      <a:pt x="37" y="89"/>
                      <a:pt x="50" y="50"/>
                    </a:cubicBezTo>
                    <a:cubicBezTo>
                      <a:pt x="41" y="16"/>
                      <a:pt x="32"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39"/>
              <p:cNvSpPr/>
              <p:nvPr/>
            </p:nvSpPr>
            <p:spPr>
              <a:xfrm>
                <a:off x="-1294692" y="1226871"/>
                <a:ext cx="3091" cy="5108"/>
              </a:xfrm>
              <a:custGeom>
                <a:avLst/>
                <a:gdLst/>
                <a:ahLst/>
                <a:cxnLst/>
                <a:rect l="l" t="t" r="r" b="b"/>
                <a:pathLst>
                  <a:path w="38" h="100" extrusionOk="0">
                    <a:moveTo>
                      <a:pt x="18" y="0"/>
                    </a:moveTo>
                    <a:cubicBezTo>
                      <a:pt x="12" y="0"/>
                      <a:pt x="7" y="16"/>
                      <a:pt x="0" y="47"/>
                    </a:cubicBezTo>
                    <a:cubicBezTo>
                      <a:pt x="7" y="86"/>
                      <a:pt x="13" y="99"/>
                      <a:pt x="20" y="99"/>
                    </a:cubicBezTo>
                    <a:cubicBezTo>
                      <a:pt x="21" y="99"/>
                      <a:pt x="23" y="98"/>
                      <a:pt x="25" y="97"/>
                    </a:cubicBezTo>
                    <a:cubicBezTo>
                      <a:pt x="29" y="93"/>
                      <a:pt x="37" y="80"/>
                      <a:pt x="37" y="39"/>
                    </a:cubicBezTo>
                    <a:cubicBezTo>
                      <a:pt x="29" y="14"/>
                      <a:pt x="23"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39"/>
              <p:cNvSpPr/>
              <p:nvPr/>
            </p:nvSpPr>
            <p:spPr>
              <a:xfrm>
                <a:off x="-1252642" y="1226207"/>
                <a:ext cx="2440" cy="4801"/>
              </a:xfrm>
              <a:custGeom>
                <a:avLst/>
                <a:gdLst/>
                <a:ahLst/>
                <a:cxnLst/>
                <a:rect l="l" t="t" r="r" b="b"/>
                <a:pathLst>
                  <a:path w="30" h="94" extrusionOk="0">
                    <a:moveTo>
                      <a:pt x="13" y="1"/>
                    </a:moveTo>
                    <a:cubicBezTo>
                      <a:pt x="11" y="1"/>
                      <a:pt x="10" y="1"/>
                      <a:pt x="9" y="3"/>
                    </a:cubicBezTo>
                    <a:cubicBezTo>
                      <a:pt x="4" y="15"/>
                      <a:pt x="0" y="40"/>
                      <a:pt x="4" y="93"/>
                    </a:cubicBezTo>
                    <a:lnTo>
                      <a:pt x="29" y="93"/>
                    </a:lnTo>
                    <a:cubicBezTo>
                      <a:pt x="22" y="20"/>
                      <a:pt x="18"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39"/>
              <p:cNvSpPr/>
              <p:nvPr/>
            </p:nvSpPr>
            <p:spPr>
              <a:xfrm>
                <a:off x="-1258336" y="1226820"/>
                <a:ext cx="2115" cy="4801"/>
              </a:xfrm>
              <a:custGeom>
                <a:avLst/>
                <a:gdLst/>
                <a:ahLst/>
                <a:cxnLst/>
                <a:rect l="l" t="t" r="r" b="b"/>
                <a:pathLst>
                  <a:path w="26" h="94" extrusionOk="0">
                    <a:moveTo>
                      <a:pt x="12" y="0"/>
                    </a:moveTo>
                    <a:cubicBezTo>
                      <a:pt x="11" y="0"/>
                      <a:pt x="10" y="1"/>
                      <a:pt x="9" y="3"/>
                    </a:cubicBezTo>
                    <a:cubicBezTo>
                      <a:pt x="5" y="20"/>
                      <a:pt x="1" y="32"/>
                      <a:pt x="5" y="48"/>
                    </a:cubicBezTo>
                    <a:cubicBezTo>
                      <a:pt x="1" y="61"/>
                      <a:pt x="5" y="73"/>
                      <a:pt x="9" y="85"/>
                    </a:cubicBezTo>
                    <a:cubicBezTo>
                      <a:pt x="11" y="91"/>
                      <a:pt x="14" y="94"/>
                      <a:pt x="16" y="94"/>
                    </a:cubicBezTo>
                    <a:cubicBezTo>
                      <a:pt x="20" y="94"/>
                      <a:pt x="22" y="79"/>
                      <a:pt x="25" y="40"/>
                    </a:cubicBezTo>
                    <a:cubicBezTo>
                      <a:pt x="22" y="12"/>
                      <a:pt x="16"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 name="Google Shape;396;p39"/>
              <p:cNvSpPr/>
              <p:nvPr/>
            </p:nvSpPr>
            <p:spPr>
              <a:xfrm>
                <a:off x="-1263704" y="1226309"/>
                <a:ext cx="2115" cy="4801"/>
              </a:xfrm>
              <a:custGeom>
                <a:avLst/>
                <a:gdLst/>
                <a:ahLst/>
                <a:cxnLst/>
                <a:rect l="l" t="t" r="r" b="b"/>
                <a:pathLst>
                  <a:path w="26" h="94" extrusionOk="0">
                    <a:moveTo>
                      <a:pt x="13" y="1"/>
                    </a:moveTo>
                    <a:cubicBezTo>
                      <a:pt x="5" y="1"/>
                      <a:pt x="1" y="26"/>
                      <a:pt x="1" y="79"/>
                    </a:cubicBezTo>
                    <a:cubicBezTo>
                      <a:pt x="7" y="89"/>
                      <a:pt x="11" y="94"/>
                      <a:pt x="14" y="94"/>
                    </a:cubicBezTo>
                    <a:cubicBezTo>
                      <a:pt x="18" y="94"/>
                      <a:pt x="21" y="88"/>
                      <a:pt x="26" y="75"/>
                    </a:cubicBezTo>
                    <a:cubicBezTo>
                      <a:pt x="26" y="26"/>
                      <a:pt x="21"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 name="Google Shape;397;p39"/>
              <p:cNvSpPr/>
              <p:nvPr/>
            </p:nvSpPr>
            <p:spPr>
              <a:xfrm>
                <a:off x="-1259637" y="1198678"/>
                <a:ext cx="10736" cy="7202"/>
              </a:xfrm>
              <a:custGeom>
                <a:avLst/>
                <a:gdLst/>
                <a:ahLst/>
                <a:cxnLst/>
                <a:rect l="l" t="t" r="r" b="b"/>
                <a:pathLst>
                  <a:path w="132" h="141" extrusionOk="0">
                    <a:moveTo>
                      <a:pt x="67" y="1"/>
                    </a:moveTo>
                    <a:cubicBezTo>
                      <a:pt x="47" y="1"/>
                      <a:pt x="27" y="11"/>
                      <a:pt x="8" y="13"/>
                    </a:cubicBezTo>
                    <a:cubicBezTo>
                      <a:pt x="4" y="13"/>
                      <a:pt x="0" y="37"/>
                      <a:pt x="0" y="91"/>
                    </a:cubicBezTo>
                    <a:cubicBezTo>
                      <a:pt x="6" y="125"/>
                      <a:pt x="17" y="140"/>
                      <a:pt x="28" y="140"/>
                    </a:cubicBezTo>
                    <a:cubicBezTo>
                      <a:pt x="31" y="140"/>
                      <a:pt x="34" y="139"/>
                      <a:pt x="37" y="136"/>
                    </a:cubicBezTo>
                    <a:cubicBezTo>
                      <a:pt x="45" y="132"/>
                      <a:pt x="56" y="130"/>
                      <a:pt x="66" y="130"/>
                    </a:cubicBezTo>
                    <a:cubicBezTo>
                      <a:pt x="77" y="130"/>
                      <a:pt x="88" y="132"/>
                      <a:pt x="99" y="136"/>
                    </a:cubicBezTo>
                    <a:cubicBezTo>
                      <a:pt x="100" y="136"/>
                      <a:pt x="102" y="137"/>
                      <a:pt x="103" y="137"/>
                    </a:cubicBezTo>
                    <a:cubicBezTo>
                      <a:pt x="111" y="137"/>
                      <a:pt x="121" y="126"/>
                      <a:pt x="131" y="74"/>
                    </a:cubicBezTo>
                    <a:cubicBezTo>
                      <a:pt x="127" y="62"/>
                      <a:pt x="123" y="50"/>
                      <a:pt x="119" y="41"/>
                    </a:cubicBezTo>
                    <a:cubicBezTo>
                      <a:pt x="103" y="10"/>
                      <a:pt x="85"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39"/>
              <p:cNvSpPr/>
              <p:nvPr/>
            </p:nvSpPr>
            <p:spPr>
              <a:xfrm>
                <a:off x="-1295343" y="1199035"/>
                <a:ext cx="8052" cy="7253"/>
              </a:xfrm>
              <a:custGeom>
                <a:avLst/>
                <a:gdLst/>
                <a:ahLst/>
                <a:cxnLst/>
                <a:rect l="l" t="t" r="r" b="b"/>
                <a:pathLst>
                  <a:path w="99" h="142" extrusionOk="0">
                    <a:moveTo>
                      <a:pt x="75" y="1"/>
                    </a:moveTo>
                    <a:cubicBezTo>
                      <a:pt x="61" y="1"/>
                      <a:pt x="46" y="6"/>
                      <a:pt x="30" y="6"/>
                    </a:cubicBezTo>
                    <a:cubicBezTo>
                      <a:pt x="23" y="6"/>
                      <a:pt x="15" y="5"/>
                      <a:pt x="8" y="2"/>
                    </a:cubicBezTo>
                    <a:cubicBezTo>
                      <a:pt x="8" y="1"/>
                      <a:pt x="7" y="1"/>
                      <a:pt x="7" y="1"/>
                    </a:cubicBezTo>
                    <a:cubicBezTo>
                      <a:pt x="0" y="1"/>
                      <a:pt x="0" y="24"/>
                      <a:pt x="0" y="92"/>
                    </a:cubicBezTo>
                    <a:cubicBezTo>
                      <a:pt x="7" y="120"/>
                      <a:pt x="16" y="136"/>
                      <a:pt x="24" y="136"/>
                    </a:cubicBezTo>
                    <a:cubicBezTo>
                      <a:pt x="30" y="136"/>
                      <a:pt x="36" y="127"/>
                      <a:pt x="41" y="108"/>
                    </a:cubicBezTo>
                    <a:cubicBezTo>
                      <a:pt x="42" y="107"/>
                      <a:pt x="43" y="106"/>
                      <a:pt x="44" y="106"/>
                    </a:cubicBezTo>
                    <a:cubicBezTo>
                      <a:pt x="47" y="106"/>
                      <a:pt x="50" y="117"/>
                      <a:pt x="53" y="121"/>
                    </a:cubicBezTo>
                    <a:cubicBezTo>
                      <a:pt x="60" y="134"/>
                      <a:pt x="66" y="141"/>
                      <a:pt x="71" y="141"/>
                    </a:cubicBezTo>
                    <a:cubicBezTo>
                      <a:pt x="82" y="141"/>
                      <a:pt x="90" y="111"/>
                      <a:pt x="99" y="43"/>
                    </a:cubicBezTo>
                    <a:cubicBezTo>
                      <a:pt x="90" y="30"/>
                      <a:pt x="86" y="6"/>
                      <a:pt x="82" y="2"/>
                    </a:cubicBezTo>
                    <a:cubicBezTo>
                      <a:pt x="80" y="1"/>
                      <a:pt x="77"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 name="Google Shape;399;p39"/>
              <p:cNvSpPr/>
              <p:nvPr/>
            </p:nvSpPr>
            <p:spPr>
              <a:xfrm>
                <a:off x="-1280377" y="1198269"/>
                <a:ext cx="5449" cy="7304"/>
              </a:xfrm>
              <a:custGeom>
                <a:avLst/>
                <a:gdLst/>
                <a:ahLst/>
                <a:cxnLst/>
                <a:rect l="l" t="t" r="r" b="b"/>
                <a:pathLst>
                  <a:path w="67" h="143" extrusionOk="0">
                    <a:moveTo>
                      <a:pt x="14" y="4"/>
                    </a:moveTo>
                    <a:cubicBezTo>
                      <a:pt x="8" y="4"/>
                      <a:pt x="4" y="17"/>
                      <a:pt x="1" y="53"/>
                    </a:cubicBezTo>
                    <a:cubicBezTo>
                      <a:pt x="5" y="111"/>
                      <a:pt x="5" y="136"/>
                      <a:pt x="21" y="140"/>
                    </a:cubicBezTo>
                    <a:cubicBezTo>
                      <a:pt x="27" y="140"/>
                      <a:pt x="33" y="143"/>
                      <a:pt x="39" y="143"/>
                    </a:cubicBezTo>
                    <a:cubicBezTo>
                      <a:pt x="49" y="143"/>
                      <a:pt x="59" y="133"/>
                      <a:pt x="66" y="78"/>
                    </a:cubicBezTo>
                    <a:cubicBezTo>
                      <a:pt x="50" y="0"/>
                      <a:pt x="30" y="21"/>
                      <a:pt x="17" y="4"/>
                    </a:cubicBezTo>
                    <a:cubicBezTo>
                      <a:pt x="16" y="4"/>
                      <a:pt x="15" y="4"/>
                      <a:pt x="14"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 name="Google Shape;400;p39"/>
              <p:cNvSpPr/>
              <p:nvPr/>
            </p:nvSpPr>
            <p:spPr>
              <a:xfrm>
                <a:off x="-1272976" y="1198984"/>
                <a:ext cx="4717" cy="6282"/>
              </a:xfrm>
              <a:custGeom>
                <a:avLst/>
                <a:gdLst/>
                <a:ahLst/>
                <a:cxnLst/>
                <a:rect l="l" t="t" r="r" b="b"/>
                <a:pathLst>
                  <a:path w="58" h="123" extrusionOk="0">
                    <a:moveTo>
                      <a:pt x="22" y="1"/>
                    </a:moveTo>
                    <a:cubicBezTo>
                      <a:pt x="18" y="1"/>
                      <a:pt x="13" y="2"/>
                      <a:pt x="8" y="3"/>
                    </a:cubicBezTo>
                    <a:cubicBezTo>
                      <a:pt x="4" y="15"/>
                      <a:pt x="4" y="27"/>
                      <a:pt x="4" y="39"/>
                    </a:cubicBezTo>
                    <a:cubicBezTo>
                      <a:pt x="0" y="60"/>
                      <a:pt x="4" y="76"/>
                      <a:pt x="8" y="93"/>
                    </a:cubicBezTo>
                    <a:cubicBezTo>
                      <a:pt x="13" y="113"/>
                      <a:pt x="20" y="123"/>
                      <a:pt x="26" y="123"/>
                    </a:cubicBezTo>
                    <a:cubicBezTo>
                      <a:pt x="37" y="123"/>
                      <a:pt x="48" y="101"/>
                      <a:pt x="57" y="60"/>
                    </a:cubicBezTo>
                    <a:cubicBezTo>
                      <a:pt x="45" y="10"/>
                      <a:pt x="35"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39"/>
              <p:cNvSpPr/>
              <p:nvPr/>
            </p:nvSpPr>
            <p:spPr>
              <a:xfrm>
                <a:off x="-1265981" y="1199291"/>
                <a:ext cx="4067" cy="6742"/>
              </a:xfrm>
              <a:custGeom>
                <a:avLst/>
                <a:gdLst/>
                <a:ahLst/>
                <a:cxnLst/>
                <a:rect l="l" t="t" r="r" b="b"/>
                <a:pathLst>
                  <a:path w="50" h="132" extrusionOk="0">
                    <a:moveTo>
                      <a:pt x="29" y="1"/>
                    </a:moveTo>
                    <a:cubicBezTo>
                      <a:pt x="21" y="1"/>
                      <a:pt x="8" y="9"/>
                      <a:pt x="4" y="21"/>
                    </a:cubicBezTo>
                    <a:cubicBezTo>
                      <a:pt x="0" y="38"/>
                      <a:pt x="0" y="58"/>
                      <a:pt x="4" y="79"/>
                    </a:cubicBezTo>
                    <a:cubicBezTo>
                      <a:pt x="10" y="112"/>
                      <a:pt x="16" y="132"/>
                      <a:pt x="22" y="132"/>
                    </a:cubicBezTo>
                    <a:cubicBezTo>
                      <a:pt x="25" y="132"/>
                      <a:pt x="27" y="129"/>
                      <a:pt x="29" y="124"/>
                    </a:cubicBezTo>
                    <a:lnTo>
                      <a:pt x="49" y="79"/>
                    </a:lnTo>
                    <a:cubicBezTo>
                      <a:pt x="45" y="17"/>
                      <a:pt x="41"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 name="Google Shape;402;p39"/>
              <p:cNvSpPr/>
              <p:nvPr/>
            </p:nvSpPr>
            <p:spPr>
              <a:xfrm>
                <a:off x="-1286396" y="1198933"/>
                <a:ext cx="3823" cy="6691"/>
              </a:xfrm>
              <a:custGeom>
                <a:avLst/>
                <a:gdLst/>
                <a:ahLst/>
                <a:cxnLst/>
                <a:rect l="l" t="t" r="r" b="b"/>
                <a:pathLst>
                  <a:path w="47" h="131" extrusionOk="0">
                    <a:moveTo>
                      <a:pt x="22" y="1"/>
                    </a:moveTo>
                    <a:cubicBezTo>
                      <a:pt x="18" y="1"/>
                      <a:pt x="16" y="2"/>
                      <a:pt x="13" y="4"/>
                    </a:cubicBezTo>
                    <a:cubicBezTo>
                      <a:pt x="9" y="4"/>
                      <a:pt x="5" y="12"/>
                      <a:pt x="5" y="49"/>
                    </a:cubicBezTo>
                    <a:cubicBezTo>
                      <a:pt x="1" y="73"/>
                      <a:pt x="5" y="98"/>
                      <a:pt x="13" y="123"/>
                    </a:cubicBezTo>
                    <a:cubicBezTo>
                      <a:pt x="17" y="128"/>
                      <a:pt x="20" y="131"/>
                      <a:pt x="23" y="131"/>
                    </a:cubicBezTo>
                    <a:cubicBezTo>
                      <a:pt x="32" y="131"/>
                      <a:pt x="40" y="109"/>
                      <a:pt x="46" y="61"/>
                    </a:cubicBezTo>
                    <a:cubicBezTo>
                      <a:pt x="40" y="11"/>
                      <a:pt x="30"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 name="Google Shape;403;p39"/>
              <p:cNvSpPr/>
              <p:nvPr/>
            </p:nvSpPr>
            <p:spPr>
              <a:xfrm>
                <a:off x="-1305754" y="1198882"/>
                <a:ext cx="2765" cy="6231"/>
              </a:xfrm>
              <a:custGeom>
                <a:avLst/>
                <a:gdLst/>
                <a:ahLst/>
                <a:cxnLst/>
                <a:rect l="l" t="t" r="r" b="b"/>
                <a:pathLst>
                  <a:path w="34" h="122" extrusionOk="0">
                    <a:moveTo>
                      <a:pt x="17" y="0"/>
                    </a:moveTo>
                    <a:cubicBezTo>
                      <a:pt x="12" y="0"/>
                      <a:pt x="6" y="13"/>
                      <a:pt x="1" y="46"/>
                    </a:cubicBezTo>
                    <a:cubicBezTo>
                      <a:pt x="7" y="97"/>
                      <a:pt x="13" y="121"/>
                      <a:pt x="19" y="121"/>
                    </a:cubicBezTo>
                    <a:cubicBezTo>
                      <a:pt x="21" y="121"/>
                      <a:pt x="23" y="118"/>
                      <a:pt x="26" y="111"/>
                    </a:cubicBezTo>
                    <a:cubicBezTo>
                      <a:pt x="30" y="95"/>
                      <a:pt x="34" y="78"/>
                      <a:pt x="34" y="58"/>
                    </a:cubicBezTo>
                    <a:cubicBezTo>
                      <a:pt x="34" y="41"/>
                      <a:pt x="30" y="25"/>
                      <a:pt x="26" y="9"/>
                    </a:cubicBezTo>
                    <a:cubicBezTo>
                      <a:pt x="23" y="3"/>
                      <a:pt x="20"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 name="Google Shape;404;p39"/>
              <p:cNvSpPr/>
              <p:nvPr/>
            </p:nvSpPr>
            <p:spPr>
              <a:xfrm>
                <a:off x="-1308682" y="1199086"/>
                <a:ext cx="2033" cy="5720"/>
              </a:xfrm>
              <a:custGeom>
                <a:avLst/>
                <a:gdLst/>
                <a:ahLst/>
                <a:cxnLst/>
                <a:rect l="l" t="t" r="r" b="b"/>
                <a:pathLst>
                  <a:path w="25" h="112" extrusionOk="0">
                    <a:moveTo>
                      <a:pt x="16" y="1"/>
                    </a:moveTo>
                    <a:cubicBezTo>
                      <a:pt x="4" y="1"/>
                      <a:pt x="0" y="21"/>
                      <a:pt x="0" y="50"/>
                    </a:cubicBezTo>
                    <a:cubicBezTo>
                      <a:pt x="0" y="79"/>
                      <a:pt x="4" y="111"/>
                      <a:pt x="8" y="111"/>
                    </a:cubicBezTo>
                    <a:cubicBezTo>
                      <a:pt x="21" y="91"/>
                      <a:pt x="25" y="66"/>
                      <a:pt x="25" y="42"/>
                    </a:cubicBezTo>
                    <a:cubicBezTo>
                      <a:pt x="21" y="25"/>
                      <a:pt x="16" y="13"/>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 name="Google Shape;405;p39"/>
              <p:cNvSpPr/>
              <p:nvPr/>
            </p:nvSpPr>
            <p:spPr>
              <a:xfrm>
                <a:off x="-1300711" y="1199648"/>
                <a:ext cx="2115" cy="3984"/>
              </a:xfrm>
              <a:custGeom>
                <a:avLst/>
                <a:gdLst/>
                <a:ahLst/>
                <a:cxnLst/>
                <a:rect l="l" t="t" r="r" b="b"/>
                <a:pathLst>
                  <a:path w="26" h="78" extrusionOk="0">
                    <a:moveTo>
                      <a:pt x="13" y="1"/>
                    </a:moveTo>
                    <a:cubicBezTo>
                      <a:pt x="10" y="1"/>
                      <a:pt x="7" y="12"/>
                      <a:pt x="0" y="35"/>
                    </a:cubicBezTo>
                    <a:cubicBezTo>
                      <a:pt x="9" y="63"/>
                      <a:pt x="13" y="78"/>
                      <a:pt x="16" y="78"/>
                    </a:cubicBezTo>
                    <a:cubicBezTo>
                      <a:pt x="19" y="78"/>
                      <a:pt x="21" y="63"/>
                      <a:pt x="25" y="35"/>
                    </a:cubicBezTo>
                    <a:cubicBezTo>
                      <a:pt x="19" y="12"/>
                      <a:pt x="16"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 name="Google Shape;406;p39"/>
              <p:cNvSpPr/>
              <p:nvPr/>
            </p:nvSpPr>
            <p:spPr>
              <a:xfrm>
                <a:off x="-1346747" y="1037485"/>
                <a:ext cx="61815" cy="9704"/>
              </a:xfrm>
              <a:custGeom>
                <a:avLst/>
                <a:gdLst/>
                <a:ahLst/>
                <a:cxnLst/>
                <a:rect l="l" t="t" r="r" b="b"/>
                <a:pathLst>
                  <a:path w="760" h="190" extrusionOk="0">
                    <a:moveTo>
                      <a:pt x="554" y="1"/>
                    </a:moveTo>
                    <a:cubicBezTo>
                      <a:pt x="517" y="5"/>
                      <a:pt x="480" y="17"/>
                      <a:pt x="443" y="21"/>
                    </a:cubicBezTo>
                    <a:cubicBezTo>
                      <a:pt x="390" y="30"/>
                      <a:pt x="333" y="42"/>
                      <a:pt x="283" y="46"/>
                    </a:cubicBezTo>
                    <a:cubicBezTo>
                      <a:pt x="271" y="48"/>
                      <a:pt x="259" y="49"/>
                      <a:pt x="246" y="49"/>
                    </a:cubicBezTo>
                    <a:cubicBezTo>
                      <a:pt x="234" y="49"/>
                      <a:pt x="222" y="48"/>
                      <a:pt x="209" y="46"/>
                    </a:cubicBezTo>
                    <a:cubicBezTo>
                      <a:pt x="201" y="46"/>
                      <a:pt x="189" y="34"/>
                      <a:pt x="181" y="34"/>
                    </a:cubicBezTo>
                    <a:cubicBezTo>
                      <a:pt x="156" y="30"/>
                      <a:pt x="132" y="26"/>
                      <a:pt x="111" y="13"/>
                    </a:cubicBezTo>
                    <a:cubicBezTo>
                      <a:pt x="103" y="7"/>
                      <a:pt x="95" y="5"/>
                      <a:pt x="87" y="5"/>
                    </a:cubicBezTo>
                    <a:cubicBezTo>
                      <a:pt x="73" y="5"/>
                      <a:pt x="58" y="13"/>
                      <a:pt x="45" y="26"/>
                    </a:cubicBezTo>
                    <a:cubicBezTo>
                      <a:pt x="40" y="31"/>
                      <a:pt x="34" y="37"/>
                      <a:pt x="28" y="37"/>
                    </a:cubicBezTo>
                    <a:cubicBezTo>
                      <a:pt x="26" y="37"/>
                      <a:pt x="23" y="36"/>
                      <a:pt x="21" y="34"/>
                    </a:cubicBezTo>
                    <a:cubicBezTo>
                      <a:pt x="19" y="32"/>
                      <a:pt x="18" y="31"/>
                      <a:pt x="16" y="31"/>
                    </a:cubicBezTo>
                    <a:cubicBezTo>
                      <a:pt x="9" y="31"/>
                      <a:pt x="1" y="53"/>
                      <a:pt x="4" y="87"/>
                    </a:cubicBezTo>
                    <a:cubicBezTo>
                      <a:pt x="8" y="124"/>
                      <a:pt x="17" y="136"/>
                      <a:pt x="21" y="136"/>
                    </a:cubicBezTo>
                    <a:cubicBezTo>
                      <a:pt x="23" y="136"/>
                      <a:pt x="26" y="133"/>
                      <a:pt x="28" y="133"/>
                    </a:cubicBezTo>
                    <a:cubicBezTo>
                      <a:pt x="28" y="133"/>
                      <a:pt x="29" y="134"/>
                      <a:pt x="29" y="136"/>
                    </a:cubicBezTo>
                    <a:cubicBezTo>
                      <a:pt x="35" y="161"/>
                      <a:pt x="41" y="167"/>
                      <a:pt x="47" y="167"/>
                    </a:cubicBezTo>
                    <a:cubicBezTo>
                      <a:pt x="53" y="167"/>
                      <a:pt x="58" y="160"/>
                      <a:pt x="63" y="160"/>
                    </a:cubicBezTo>
                    <a:cubicBezTo>
                      <a:pt x="66" y="160"/>
                      <a:pt x="68" y="161"/>
                      <a:pt x="70" y="165"/>
                    </a:cubicBezTo>
                    <a:cubicBezTo>
                      <a:pt x="80" y="148"/>
                      <a:pt x="90" y="142"/>
                      <a:pt x="99" y="142"/>
                    </a:cubicBezTo>
                    <a:cubicBezTo>
                      <a:pt x="112" y="142"/>
                      <a:pt x="125" y="154"/>
                      <a:pt x="140" y="161"/>
                    </a:cubicBezTo>
                    <a:cubicBezTo>
                      <a:pt x="160" y="173"/>
                      <a:pt x="181" y="186"/>
                      <a:pt x="205" y="190"/>
                    </a:cubicBezTo>
                    <a:cubicBezTo>
                      <a:pt x="246" y="190"/>
                      <a:pt x="283" y="186"/>
                      <a:pt x="320" y="173"/>
                    </a:cubicBezTo>
                    <a:cubicBezTo>
                      <a:pt x="361" y="169"/>
                      <a:pt x="402" y="161"/>
                      <a:pt x="443" y="153"/>
                    </a:cubicBezTo>
                    <a:cubicBezTo>
                      <a:pt x="455" y="152"/>
                      <a:pt x="468" y="151"/>
                      <a:pt x="480" y="151"/>
                    </a:cubicBezTo>
                    <a:cubicBezTo>
                      <a:pt x="513" y="151"/>
                      <a:pt x="546" y="155"/>
                      <a:pt x="579" y="161"/>
                    </a:cubicBezTo>
                    <a:cubicBezTo>
                      <a:pt x="583" y="161"/>
                      <a:pt x="591" y="149"/>
                      <a:pt x="595" y="149"/>
                    </a:cubicBezTo>
                    <a:cubicBezTo>
                      <a:pt x="624" y="157"/>
                      <a:pt x="649" y="165"/>
                      <a:pt x="677" y="169"/>
                    </a:cubicBezTo>
                    <a:cubicBezTo>
                      <a:pt x="698" y="165"/>
                      <a:pt x="722" y="157"/>
                      <a:pt x="743" y="145"/>
                    </a:cubicBezTo>
                    <a:cubicBezTo>
                      <a:pt x="751" y="140"/>
                      <a:pt x="759" y="108"/>
                      <a:pt x="759" y="46"/>
                    </a:cubicBezTo>
                    <a:cubicBezTo>
                      <a:pt x="751" y="42"/>
                      <a:pt x="747" y="26"/>
                      <a:pt x="743" y="21"/>
                    </a:cubicBezTo>
                    <a:cubicBezTo>
                      <a:pt x="735" y="21"/>
                      <a:pt x="722" y="26"/>
                      <a:pt x="718" y="30"/>
                    </a:cubicBezTo>
                    <a:cubicBezTo>
                      <a:pt x="704" y="41"/>
                      <a:pt x="690" y="45"/>
                      <a:pt x="676" y="45"/>
                    </a:cubicBezTo>
                    <a:cubicBezTo>
                      <a:pt x="649" y="45"/>
                      <a:pt x="622" y="30"/>
                      <a:pt x="595" y="21"/>
                    </a:cubicBezTo>
                    <a:cubicBezTo>
                      <a:pt x="583" y="17"/>
                      <a:pt x="571" y="1"/>
                      <a:pt x="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39"/>
              <p:cNvSpPr/>
              <p:nvPr/>
            </p:nvSpPr>
            <p:spPr>
              <a:xfrm>
                <a:off x="-1284037" y="1037638"/>
                <a:ext cx="33429" cy="8172"/>
              </a:xfrm>
              <a:custGeom>
                <a:avLst/>
                <a:gdLst/>
                <a:ahLst/>
                <a:cxnLst/>
                <a:rect l="l" t="t" r="r" b="b"/>
                <a:pathLst>
                  <a:path w="411" h="160" extrusionOk="0">
                    <a:moveTo>
                      <a:pt x="181" y="0"/>
                    </a:moveTo>
                    <a:cubicBezTo>
                      <a:pt x="157" y="0"/>
                      <a:pt x="132" y="18"/>
                      <a:pt x="107" y="18"/>
                    </a:cubicBezTo>
                    <a:cubicBezTo>
                      <a:pt x="92" y="18"/>
                      <a:pt x="75" y="28"/>
                      <a:pt x="57" y="28"/>
                    </a:cubicBezTo>
                    <a:cubicBezTo>
                      <a:pt x="46" y="28"/>
                      <a:pt x="36" y="25"/>
                      <a:pt x="25" y="14"/>
                    </a:cubicBezTo>
                    <a:cubicBezTo>
                      <a:pt x="24" y="13"/>
                      <a:pt x="23" y="13"/>
                      <a:pt x="21" y="13"/>
                    </a:cubicBezTo>
                    <a:cubicBezTo>
                      <a:pt x="18" y="13"/>
                      <a:pt x="16" y="14"/>
                      <a:pt x="13" y="14"/>
                    </a:cubicBezTo>
                    <a:cubicBezTo>
                      <a:pt x="5" y="14"/>
                      <a:pt x="1" y="31"/>
                      <a:pt x="1" y="68"/>
                    </a:cubicBezTo>
                    <a:cubicBezTo>
                      <a:pt x="10" y="121"/>
                      <a:pt x="14" y="146"/>
                      <a:pt x="21" y="146"/>
                    </a:cubicBezTo>
                    <a:cubicBezTo>
                      <a:pt x="28" y="146"/>
                      <a:pt x="37" y="128"/>
                      <a:pt x="54" y="96"/>
                    </a:cubicBezTo>
                    <a:cubicBezTo>
                      <a:pt x="58" y="113"/>
                      <a:pt x="62" y="129"/>
                      <a:pt x="66" y="150"/>
                    </a:cubicBezTo>
                    <a:cubicBezTo>
                      <a:pt x="69" y="156"/>
                      <a:pt x="75" y="160"/>
                      <a:pt x="79" y="160"/>
                    </a:cubicBezTo>
                    <a:cubicBezTo>
                      <a:pt x="80" y="160"/>
                      <a:pt x="82" y="159"/>
                      <a:pt x="83" y="158"/>
                    </a:cubicBezTo>
                    <a:cubicBezTo>
                      <a:pt x="93" y="138"/>
                      <a:pt x="103" y="132"/>
                      <a:pt x="113" y="132"/>
                    </a:cubicBezTo>
                    <a:cubicBezTo>
                      <a:pt x="119" y="132"/>
                      <a:pt x="126" y="134"/>
                      <a:pt x="132" y="137"/>
                    </a:cubicBezTo>
                    <a:cubicBezTo>
                      <a:pt x="134" y="139"/>
                      <a:pt x="137" y="139"/>
                      <a:pt x="139" y="139"/>
                    </a:cubicBezTo>
                    <a:cubicBezTo>
                      <a:pt x="144" y="139"/>
                      <a:pt x="148" y="136"/>
                      <a:pt x="148" y="133"/>
                    </a:cubicBezTo>
                    <a:cubicBezTo>
                      <a:pt x="157" y="121"/>
                      <a:pt x="165" y="116"/>
                      <a:pt x="173" y="116"/>
                    </a:cubicBezTo>
                    <a:cubicBezTo>
                      <a:pt x="181" y="116"/>
                      <a:pt x="189" y="121"/>
                      <a:pt x="198" y="129"/>
                    </a:cubicBezTo>
                    <a:cubicBezTo>
                      <a:pt x="202" y="133"/>
                      <a:pt x="206" y="142"/>
                      <a:pt x="210" y="142"/>
                    </a:cubicBezTo>
                    <a:cubicBezTo>
                      <a:pt x="224" y="139"/>
                      <a:pt x="240" y="132"/>
                      <a:pt x="256" y="132"/>
                    </a:cubicBezTo>
                    <a:cubicBezTo>
                      <a:pt x="267" y="132"/>
                      <a:pt x="278" y="136"/>
                      <a:pt x="288" y="146"/>
                    </a:cubicBezTo>
                    <a:cubicBezTo>
                      <a:pt x="289" y="148"/>
                      <a:pt x="291" y="149"/>
                      <a:pt x="292" y="149"/>
                    </a:cubicBezTo>
                    <a:cubicBezTo>
                      <a:pt x="295" y="149"/>
                      <a:pt x="297" y="146"/>
                      <a:pt x="300" y="146"/>
                    </a:cubicBezTo>
                    <a:lnTo>
                      <a:pt x="329" y="142"/>
                    </a:lnTo>
                    <a:lnTo>
                      <a:pt x="354" y="137"/>
                    </a:lnTo>
                    <a:cubicBezTo>
                      <a:pt x="359" y="137"/>
                      <a:pt x="363" y="132"/>
                      <a:pt x="368" y="132"/>
                    </a:cubicBezTo>
                    <a:cubicBezTo>
                      <a:pt x="371" y="132"/>
                      <a:pt x="374" y="133"/>
                      <a:pt x="378" y="137"/>
                    </a:cubicBezTo>
                    <a:cubicBezTo>
                      <a:pt x="380" y="139"/>
                      <a:pt x="383" y="140"/>
                      <a:pt x="385" y="140"/>
                    </a:cubicBezTo>
                    <a:cubicBezTo>
                      <a:pt x="394" y="140"/>
                      <a:pt x="401" y="124"/>
                      <a:pt x="411" y="80"/>
                    </a:cubicBezTo>
                    <a:cubicBezTo>
                      <a:pt x="399" y="47"/>
                      <a:pt x="399" y="31"/>
                      <a:pt x="382" y="31"/>
                    </a:cubicBezTo>
                    <a:cubicBezTo>
                      <a:pt x="374" y="31"/>
                      <a:pt x="364" y="25"/>
                      <a:pt x="355" y="25"/>
                    </a:cubicBezTo>
                    <a:cubicBezTo>
                      <a:pt x="350" y="25"/>
                      <a:pt x="345" y="27"/>
                      <a:pt x="341" y="31"/>
                    </a:cubicBezTo>
                    <a:cubicBezTo>
                      <a:pt x="334" y="36"/>
                      <a:pt x="327" y="38"/>
                      <a:pt x="320" y="38"/>
                    </a:cubicBezTo>
                    <a:cubicBezTo>
                      <a:pt x="294" y="38"/>
                      <a:pt x="268" y="10"/>
                      <a:pt x="241" y="10"/>
                    </a:cubicBezTo>
                    <a:cubicBezTo>
                      <a:pt x="234" y="10"/>
                      <a:pt x="226" y="12"/>
                      <a:pt x="218" y="18"/>
                    </a:cubicBezTo>
                    <a:cubicBezTo>
                      <a:pt x="206" y="5"/>
                      <a:pt x="193" y="0"/>
                      <a:pt x="1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 name="Google Shape;408;p39"/>
              <p:cNvSpPr/>
              <p:nvPr/>
            </p:nvSpPr>
            <p:spPr>
              <a:xfrm>
                <a:off x="-1244346" y="1038762"/>
                <a:ext cx="25458" cy="6589"/>
              </a:xfrm>
              <a:custGeom>
                <a:avLst/>
                <a:gdLst/>
                <a:ahLst/>
                <a:cxnLst/>
                <a:rect l="l" t="t" r="r" b="b"/>
                <a:pathLst>
                  <a:path w="313" h="129" extrusionOk="0">
                    <a:moveTo>
                      <a:pt x="26" y="1"/>
                    </a:moveTo>
                    <a:cubicBezTo>
                      <a:pt x="5" y="1"/>
                      <a:pt x="1" y="13"/>
                      <a:pt x="1" y="50"/>
                    </a:cubicBezTo>
                    <a:cubicBezTo>
                      <a:pt x="3" y="88"/>
                      <a:pt x="8" y="97"/>
                      <a:pt x="13" y="97"/>
                    </a:cubicBezTo>
                    <a:cubicBezTo>
                      <a:pt x="17" y="97"/>
                      <a:pt x="22" y="91"/>
                      <a:pt x="26" y="91"/>
                    </a:cubicBezTo>
                    <a:lnTo>
                      <a:pt x="62" y="107"/>
                    </a:lnTo>
                    <a:cubicBezTo>
                      <a:pt x="71" y="107"/>
                      <a:pt x="75" y="115"/>
                      <a:pt x="83" y="115"/>
                    </a:cubicBezTo>
                    <a:cubicBezTo>
                      <a:pt x="97" y="115"/>
                      <a:pt x="112" y="110"/>
                      <a:pt x="127" y="110"/>
                    </a:cubicBezTo>
                    <a:cubicBezTo>
                      <a:pt x="135" y="110"/>
                      <a:pt x="142" y="111"/>
                      <a:pt x="149" y="115"/>
                    </a:cubicBezTo>
                    <a:cubicBezTo>
                      <a:pt x="151" y="116"/>
                      <a:pt x="154" y="117"/>
                      <a:pt x="156" y="117"/>
                    </a:cubicBezTo>
                    <a:cubicBezTo>
                      <a:pt x="169" y="117"/>
                      <a:pt x="181" y="107"/>
                      <a:pt x="194" y="107"/>
                    </a:cubicBezTo>
                    <a:cubicBezTo>
                      <a:pt x="202" y="107"/>
                      <a:pt x="210" y="111"/>
                      <a:pt x="218" y="124"/>
                    </a:cubicBezTo>
                    <a:cubicBezTo>
                      <a:pt x="220" y="127"/>
                      <a:pt x="221" y="129"/>
                      <a:pt x="222" y="129"/>
                    </a:cubicBezTo>
                    <a:cubicBezTo>
                      <a:pt x="225" y="129"/>
                      <a:pt x="229" y="121"/>
                      <a:pt x="235" y="115"/>
                    </a:cubicBezTo>
                    <a:cubicBezTo>
                      <a:pt x="237" y="106"/>
                      <a:pt x="240" y="103"/>
                      <a:pt x="243" y="103"/>
                    </a:cubicBezTo>
                    <a:cubicBezTo>
                      <a:pt x="247" y="103"/>
                      <a:pt x="251" y="107"/>
                      <a:pt x="255" y="111"/>
                    </a:cubicBezTo>
                    <a:cubicBezTo>
                      <a:pt x="263" y="119"/>
                      <a:pt x="271" y="126"/>
                      <a:pt x="279" y="126"/>
                    </a:cubicBezTo>
                    <a:cubicBezTo>
                      <a:pt x="291" y="126"/>
                      <a:pt x="303" y="109"/>
                      <a:pt x="313" y="54"/>
                    </a:cubicBezTo>
                    <a:cubicBezTo>
                      <a:pt x="305" y="25"/>
                      <a:pt x="296" y="25"/>
                      <a:pt x="288" y="21"/>
                    </a:cubicBezTo>
                    <a:cubicBezTo>
                      <a:pt x="272" y="21"/>
                      <a:pt x="255" y="23"/>
                      <a:pt x="239" y="23"/>
                    </a:cubicBezTo>
                    <a:cubicBezTo>
                      <a:pt x="231" y="23"/>
                      <a:pt x="223" y="22"/>
                      <a:pt x="214" y="21"/>
                    </a:cubicBezTo>
                    <a:cubicBezTo>
                      <a:pt x="198" y="21"/>
                      <a:pt x="181" y="5"/>
                      <a:pt x="169" y="5"/>
                    </a:cubicBezTo>
                    <a:cubicBezTo>
                      <a:pt x="140" y="1"/>
                      <a:pt x="112" y="1"/>
                      <a:pt x="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 name="Google Shape;409;p39"/>
              <p:cNvSpPr/>
              <p:nvPr/>
            </p:nvSpPr>
            <p:spPr>
              <a:xfrm>
                <a:off x="-1213927" y="1039885"/>
                <a:ext cx="10086" cy="5159"/>
              </a:xfrm>
              <a:custGeom>
                <a:avLst/>
                <a:gdLst/>
                <a:ahLst/>
                <a:cxnLst/>
                <a:rect l="l" t="t" r="r" b="b"/>
                <a:pathLst>
                  <a:path w="124" h="101" extrusionOk="0">
                    <a:moveTo>
                      <a:pt x="54" y="0"/>
                    </a:moveTo>
                    <a:cubicBezTo>
                      <a:pt x="36" y="0"/>
                      <a:pt x="19" y="1"/>
                      <a:pt x="0" y="3"/>
                    </a:cubicBezTo>
                    <a:cubicBezTo>
                      <a:pt x="4" y="61"/>
                      <a:pt x="4" y="94"/>
                      <a:pt x="14" y="94"/>
                    </a:cubicBezTo>
                    <a:cubicBezTo>
                      <a:pt x="16" y="94"/>
                      <a:pt x="18" y="92"/>
                      <a:pt x="21" y="89"/>
                    </a:cubicBezTo>
                    <a:cubicBezTo>
                      <a:pt x="24" y="85"/>
                      <a:pt x="28" y="83"/>
                      <a:pt x="32" y="83"/>
                    </a:cubicBezTo>
                    <a:cubicBezTo>
                      <a:pt x="42" y="83"/>
                      <a:pt x="53" y="95"/>
                      <a:pt x="62" y="98"/>
                    </a:cubicBezTo>
                    <a:cubicBezTo>
                      <a:pt x="68" y="100"/>
                      <a:pt x="75" y="101"/>
                      <a:pt x="82" y="101"/>
                    </a:cubicBezTo>
                    <a:cubicBezTo>
                      <a:pt x="90" y="101"/>
                      <a:pt x="97" y="100"/>
                      <a:pt x="103" y="98"/>
                    </a:cubicBezTo>
                    <a:cubicBezTo>
                      <a:pt x="111" y="93"/>
                      <a:pt x="119" y="81"/>
                      <a:pt x="123" y="28"/>
                    </a:cubicBezTo>
                    <a:cubicBezTo>
                      <a:pt x="115" y="20"/>
                      <a:pt x="111" y="3"/>
                      <a:pt x="107" y="3"/>
                    </a:cubicBezTo>
                    <a:cubicBezTo>
                      <a:pt x="89" y="1"/>
                      <a:pt x="71"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39"/>
              <p:cNvSpPr/>
              <p:nvPr/>
            </p:nvSpPr>
            <p:spPr>
              <a:xfrm>
                <a:off x="-1216936" y="1039988"/>
                <a:ext cx="1708" cy="4495"/>
              </a:xfrm>
              <a:custGeom>
                <a:avLst/>
                <a:gdLst/>
                <a:ahLst/>
                <a:cxnLst/>
                <a:rect l="l" t="t" r="r" b="b"/>
                <a:pathLst>
                  <a:path w="21" h="88" extrusionOk="0">
                    <a:moveTo>
                      <a:pt x="7" y="0"/>
                    </a:moveTo>
                    <a:cubicBezTo>
                      <a:pt x="3" y="0"/>
                      <a:pt x="0" y="11"/>
                      <a:pt x="0" y="46"/>
                    </a:cubicBezTo>
                    <a:cubicBezTo>
                      <a:pt x="0" y="59"/>
                      <a:pt x="0" y="75"/>
                      <a:pt x="5" y="87"/>
                    </a:cubicBezTo>
                    <a:cubicBezTo>
                      <a:pt x="5" y="88"/>
                      <a:pt x="5" y="88"/>
                      <a:pt x="6" y="88"/>
                    </a:cubicBezTo>
                    <a:cubicBezTo>
                      <a:pt x="14" y="88"/>
                      <a:pt x="21" y="57"/>
                      <a:pt x="17" y="34"/>
                    </a:cubicBezTo>
                    <a:cubicBezTo>
                      <a:pt x="17" y="22"/>
                      <a:pt x="13" y="9"/>
                      <a:pt x="9" y="1"/>
                    </a:cubicBezTo>
                    <a:cubicBezTo>
                      <a:pt x="8" y="1"/>
                      <a:pt x="7"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 name="Google Shape;411;p39"/>
              <p:cNvSpPr/>
              <p:nvPr/>
            </p:nvSpPr>
            <p:spPr>
              <a:xfrm>
                <a:off x="-1248982" y="1039375"/>
                <a:ext cx="2115" cy="3831"/>
              </a:xfrm>
              <a:custGeom>
                <a:avLst/>
                <a:gdLst/>
                <a:ahLst/>
                <a:cxnLst/>
                <a:rect l="l" t="t" r="r" b="b"/>
                <a:pathLst>
                  <a:path w="26" h="75" extrusionOk="0">
                    <a:moveTo>
                      <a:pt x="5" y="1"/>
                    </a:moveTo>
                    <a:cubicBezTo>
                      <a:pt x="0" y="1"/>
                      <a:pt x="0" y="9"/>
                      <a:pt x="0" y="13"/>
                    </a:cubicBezTo>
                    <a:cubicBezTo>
                      <a:pt x="0" y="30"/>
                      <a:pt x="0" y="46"/>
                      <a:pt x="0" y="67"/>
                    </a:cubicBezTo>
                    <a:cubicBezTo>
                      <a:pt x="4" y="71"/>
                      <a:pt x="7" y="74"/>
                      <a:pt x="10" y="74"/>
                    </a:cubicBezTo>
                    <a:cubicBezTo>
                      <a:pt x="15" y="74"/>
                      <a:pt x="20" y="66"/>
                      <a:pt x="25" y="46"/>
                    </a:cubicBezTo>
                    <a:cubicBezTo>
                      <a:pt x="25" y="34"/>
                      <a:pt x="21" y="21"/>
                      <a:pt x="21" y="13"/>
                    </a:cubicBezTo>
                    <a:cubicBezTo>
                      <a:pt x="17" y="5"/>
                      <a:pt x="13" y="5"/>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 name="Google Shape;412;p39"/>
              <p:cNvSpPr/>
              <p:nvPr/>
            </p:nvSpPr>
            <p:spPr>
              <a:xfrm>
                <a:off x="-1361794" y="1248527"/>
                <a:ext cx="52136" cy="14556"/>
              </a:xfrm>
              <a:custGeom>
                <a:avLst/>
                <a:gdLst/>
                <a:ahLst/>
                <a:cxnLst/>
                <a:rect l="l" t="t" r="r" b="b"/>
                <a:pathLst>
                  <a:path w="641" h="285" extrusionOk="0">
                    <a:moveTo>
                      <a:pt x="9" y="1"/>
                    </a:moveTo>
                    <a:cubicBezTo>
                      <a:pt x="9" y="1"/>
                      <a:pt x="5" y="1"/>
                      <a:pt x="1" y="5"/>
                    </a:cubicBezTo>
                    <a:lnTo>
                      <a:pt x="1" y="284"/>
                    </a:lnTo>
                    <a:cubicBezTo>
                      <a:pt x="17" y="284"/>
                      <a:pt x="38" y="272"/>
                      <a:pt x="42" y="268"/>
                    </a:cubicBezTo>
                    <a:cubicBezTo>
                      <a:pt x="48" y="267"/>
                      <a:pt x="55" y="266"/>
                      <a:pt x="61" y="266"/>
                    </a:cubicBezTo>
                    <a:cubicBezTo>
                      <a:pt x="78" y="266"/>
                      <a:pt x="93" y="270"/>
                      <a:pt x="111" y="276"/>
                    </a:cubicBezTo>
                    <a:cubicBezTo>
                      <a:pt x="119" y="276"/>
                      <a:pt x="128" y="285"/>
                      <a:pt x="137" y="285"/>
                    </a:cubicBezTo>
                    <a:cubicBezTo>
                      <a:pt x="143" y="285"/>
                      <a:pt x="150" y="281"/>
                      <a:pt x="157" y="268"/>
                    </a:cubicBezTo>
                    <a:cubicBezTo>
                      <a:pt x="161" y="251"/>
                      <a:pt x="173" y="243"/>
                      <a:pt x="189" y="243"/>
                    </a:cubicBezTo>
                    <a:cubicBezTo>
                      <a:pt x="218" y="235"/>
                      <a:pt x="251" y="227"/>
                      <a:pt x="280" y="223"/>
                    </a:cubicBezTo>
                    <a:cubicBezTo>
                      <a:pt x="285" y="223"/>
                      <a:pt x="290" y="223"/>
                      <a:pt x="296" y="223"/>
                    </a:cubicBezTo>
                    <a:cubicBezTo>
                      <a:pt x="304" y="223"/>
                      <a:pt x="313" y="222"/>
                      <a:pt x="321" y="214"/>
                    </a:cubicBezTo>
                    <a:cubicBezTo>
                      <a:pt x="328" y="208"/>
                      <a:pt x="336" y="205"/>
                      <a:pt x="343" y="205"/>
                    </a:cubicBezTo>
                    <a:cubicBezTo>
                      <a:pt x="363" y="205"/>
                      <a:pt x="383" y="222"/>
                      <a:pt x="404" y="222"/>
                    </a:cubicBezTo>
                    <a:cubicBezTo>
                      <a:pt x="414" y="222"/>
                      <a:pt x="425" y="218"/>
                      <a:pt x="436" y="206"/>
                    </a:cubicBezTo>
                    <a:cubicBezTo>
                      <a:pt x="436" y="206"/>
                      <a:pt x="436" y="205"/>
                      <a:pt x="437" y="205"/>
                    </a:cubicBezTo>
                    <a:cubicBezTo>
                      <a:pt x="441" y="205"/>
                      <a:pt x="445" y="218"/>
                      <a:pt x="452" y="218"/>
                    </a:cubicBezTo>
                    <a:cubicBezTo>
                      <a:pt x="454" y="221"/>
                      <a:pt x="458" y="223"/>
                      <a:pt x="462" y="223"/>
                    </a:cubicBezTo>
                    <a:cubicBezTo>
                      <a:pt x="466" y="223"/>
                      <a:pt x="469" y="222"/>
                      <a:pt x="472" y="218"/>
                    </a:cubicBezTo>
                    <a:cubicBezTo>
                      <a:pt x="482" y="209"/>
                      <a:pt x="490" y="204"/>
                      <a:pt x="498" y="204"/>
                    </a:cubicBezTo>
                    <a:cubicBezTo>
                      <a:pt x="504" y="204"/>
                      <a:pt x="510" y="207"/>
                      <a:pt x="518" y="214"/>
                    </a:cubicBezTo>
                    <a:cubicBezTo>
                      <a:pt x="523" y="220"/>
                      <a:pt x="528" y="222"/>
                      <a:pt x="534" y="222"/>
                    </a:cubicBezTo>
                    <a:cubicBezTo>
                      <a:pt x="547" y="222"/>
                      <a:pt x="560" y="210"/>
                      <a:pt x="571" y="181"/>
                    </a:cubicBezTo>
                    <a:cubicBezTo>
                      <a:pt x="571" y="179"/>
                      <a:pt x="573" y="172"/>
                      <a:pt x="575" y="172"/>
                    </a:cubicBezTo>
                    <a:cubicBezTo>
                      <a:pt x="577" y="172"/>
                      <a:pt x="578" y="173"/>
                      <a:pt x="579" y="177"/>
                    </a:cubicBezTo>
                    <a:cubicBezTo>
                      <a:pt x="588" y="205"/>
                      <a:pt x="597" y="209"/>
                      <a:pt x="607" y="209"/>
                    </a:cubicBezTo>
                    <a:cubicBezTo>
                      <a:pt x="612" y="209"/>
                      <a:pt x="617" y="208"/>
                      <a:pt x="622" y="208"/>
                    </a:cubicBezTo>
                    <a:cubicBezTo>
                      <a:pt x="625" y="208"/>
                      <a:pt x="629" y="209"/>
                      <a:pt x="632" y="210"/>
                    </a:cubicBezTo>
                    <a:cubicBezTo>
                      <a:pt x="632" y="210"/>
                      <a:pt x="632" y="206"/>
                      <a:pt x="637" y="206"/>
                    </a:cubicBezTo>
                    <a:cubicBezTo>
                      <a:pt x="637" y="177"/>
                      <a:pt x="641" y="149"/>
                      <a:pt x="641" y="120"/>
                    </a:cubicBezTo>
                    <a:cubicBezTo>
                      <a:pt x="637" y="79"/>
                      <a:pt x="628" y="79"/>
                      <a:pt x="620" y="79"/>
                    </a:cubicBezTo>
                    <a:cubicBezTo>
                      <a:pt x="613" y="77"/>
                      <a:pt x="605" y="76"/>
                      <a:pt x="598" y="76"/>
                    </a:cubicBezTo>
                    <a:cubicBezTo>
                      <a:pt x="585" y="76"/>
                      <a:pt x="571" y="78"/>
                      <a:pt x="558" y="78"/>
                    </a:cubicBezTo>
                    <a:cubicBezTo>
                      <a:pt x="546" y="78"/>
                      <a:pt x="534" y="77"/>
                      <a:pt x="522" y="71"/>
                    </a:cubicBezTo>
                    <a:cubicBezTo>
                      <a:pt x="485" y="58"/>
                      <a:pt x="452" y="50"/>
                      <a:pt x="415" y="50"/>
                    </a:cubicBezTo>
                    <a:cubicBezTo>
                      <a:pt x="411" y="50"/>
                      <a:pt x="407" y="46"/>
                      <a:pt x="407" y="46"/>
                    </a:cubicBezTo>
                    <a:cubicBezTo>
                      <a:pt x="397" y="30"/>
                      <a:pt x="388" y="25"/>
                      <a:pt x="379" y="25"/>
                    </a:cubicBezTo>
                    <a:cubicBezTo>
                      <a:pt x="372" y="25"/>
                      <a:pt x="365" y="28"/>
                      <a:pt x="358" y="30"/>
                    </a:cubicBezTo>
                    <a:cubicBezTo>
                      <a:pt x="351" y="30"/>
                      <a:pt x="347" y="35"/>
                      <a:pt x="342" y="35"/>
                    </a:cubicBezTo>
                    <a:cubicBezTo>
                      <a:pt x="340" y="35"/>
                      <a:pt x="339" y="35"/>
                      <a:pt x="337" y="34"/>
                    </a:cubicBezTo>
                    <a:cubicBezTo>
                      <a:pt x="292" y="26"/>
                      <a:pt x="247" y="17"/>
                      <a:pt x="202" y="9"/>
                    </a:cubicBezTo>
                    <a:cubicBezTo>
                      <a:pt x="193" y="9"/>
                      <a:pt x="181" y="17"/>
                      <a:pt x="169" y="21"/>
                    </a:cubicBezTo>
                    <a:lnTo>
                      <a:pt x="120" y="21"/>
                    </a:lnTo>
                    <a:cubicBezTo>
                      <a:pt x="115" y="21"/>
                      <a:pt x="111" y="17"/>
                      <a:pt x="103" y="17"/>
                    </a:cubicBezTo>
                    <a:cubicBezTo>
                      <a:pt x="99" y="17"/>
                      <a:pt x="87" y="21"/>
                      <a:pt x="74" y="21"/>
                    </a:cubicBezTo>
                    <a:cubicBezTo>
                      <a:pt x="54" y="13"/>
                      <a:pt x="33" y="5"/>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 name="Google Shape;413;p39"/>
              <p:cNvSpPr/>
              <p:nvPr/>
            </p:nvSpPr>
            <p:spPr>
              <a:xfrm>
                <a:off x="-1362119" y="1221866"/>
                <a:ext cx="52461" cy="14556"/>
              </a:xfrm>
              <a:custGeom>
                <a:avLst/>
                <a:gdLst/>
                <a:ahLst/>
                <a:cxnLst/>
                <a:rect l="l" t="t" r="r" b="b"/>
                <a:pathLst>
                  <a:path w="645" h="285" extrusionOk="0">
                    <a:moveTo>
                      <a:pt x="59" y="1"/>
                    </a:moveTo>
                    <a:cubicBezTo>
                      <a:pt x="40" y="1"/>
                      <a:pt x="19" y="28"/>
                      <a:pt x="0" y="43"/>
                    </a:cubicBezTo>
                    <a:lnTo>
                      <a:pt x="0" y="285"/>
                    </a:lnTo>
                    <a:lnTo>
                      <a:pt x="13" y="285"/>
                    </a:lnTo>
                    <a:cubicBezTo>
                      <a:pt x="25" y="269"/>
                      <a:pt x="50" y="269"/>
                      <a:pt x="70" y="269"/>
                    </a:cubicBezTo>
                    <a:cubicBezTo>
                      <a:pt x="91" y="269"/>
                      <a:pt x="111" y="264"/>
                      <a:pt x="136" y="260"/>
                    </a:cubicBezTo>
                    <a:cubicBezTo>
                      <a:pt x="151" y="251"/>
                      <a:pt x="169" y="246"/>
                      <a:pt x="187" y="246"/>
                    </a:cubicBezTo>
                    <a:cubicBezTo>
                      <a:pt x="193" y="246"/>
                      <a:pt x="199" y="247"/>
                      <a:pt x="206" y="248"/>
                    </a:cubicBezTo>
                    <a:cubicBezTo>
                      <a:pt x="224" y="253"/>
                      <a:pt x="241" y="260"/>
                      <a:pt x="258" y="260"/>
                    </a:cubicBezTo>
                    <a:cubicBezTo>
                      <a:pt x="268" y="260"/>
                      <a:pt x="277" y="258"/>
                      <a:pt x="288" y="252"/>
                    </a:cubicBezTo>
                    <a:cubicBezTo>
                      <a:pt x="297" y="249"/>
                      <a:pt x="304" y="241"/>
                      <a:pt x="312" y="241"/>
                    </a:cubicBezTo>
                    <a:cubicBezTo>
                      <a:pt x="315" y="241"/>
                      <a:pt x="318" y="242"/>
                      <a:pt x="321" y="244"/>
                    </a:cubicBezTo>
                    <a:cubicBezTo>
                      <a:pt x="326" y="247"/>
                      <a:pt x="331" y="248"/>
                      <a:pt x="337" y="248"/>
                    </a:cubicBezTo>
                    <a:cubicBezTo>
                      <a:pt x="360" y="248"/>
                      <a:pt x="385" y="227"/>
                      <a:pt x="410" y="227"/>
                    </a:cubicBezTo>
                    <a:cubicBezTo>
                      <a:pt x="411" y="227"/>
                      <a:pt x="413" y="227"/>
                      <a:pt x="415" y="228"/>
                    </a:cubicBezTo>
                    <a:cubicBezTo>
                      <a:pt x="431" y="228"/>
                      <a:pt x="447" y="210"/>
                      <a:pt x="465" y="210"/>
                    </a:cubicBezTo>
                    <a:cubicBezTo>
                      <a:pt x="470" y="210"/>
                      <a:pt x="475" y="212"/>
                      <a:pt x="481" y="215"/>
                    </a:cubicBezTo>
                    <a:cubicBezTo>
                      <a:pt x="489" y="222"/>
                      <a:pt x="497" y="224"/>
                      <a:pt x="503" y="224"/>
                    </a:cubicBezTo>
                    <a:cubicBezTo>
                      <a:pt x="509" y="224"/>
                      <a:pt x="515" y="223"/>
                      <a:pt x="520" y="223"/>
                    </a:cubicBezTo>
                    <a:cubicBezTo>
                      <a:pt x="522" y="223"/>
                      <a:pt x="524" y="223"/>
                      <a:pt x="526" y="223"/>
                    </a:cubicBezTo>
                    <a:cubicBezTo>
                      <a:pt x="532" y="226"/>
                      <a:pt x="538" y="227"/>
                      <a:pt x="544" y="227"/>
                    </a:cubicBezTo>
                    <a:cubicBezTo>
                      <a:pt x="560" y="227"/>
                      <a:pt x="574" y="218"/>
                      <a:pt x="583" y="203"/>
                    </a:cubicBezTo>
                    <a:cubicBezTo>
                      <a:pt x="587" y="197"/>
                      <a:pt x="592" y="192"/>
                      <a:pt x="598" y="192"/>
                    </a:cubicBezTo>
                    <a:cubicBezTo>
                      <a:pt x="603" y="192"/>
                      <a:pt x="608" y="197"/>
                      <a:pt x="612" y="211"/>
                    </a:cubicBezTo>
                    <a:cubicBezTo>
                      <a:pt x="616" y="228"/>
                      <a:pt x="628" y="223"/>
                      <a:pt x="636" y="232"/>
                    </a:cubicBezTo>
                    <a:cubicBezTo>
                      <a:pt x="641" y="195"/>
                      <a:pt x="641" y="166"/>
                      <a:pt x="645" y="137"/>
                    </a:cubicBezTo>
                    <a:cubicBezTo>
                      <a:pt x="638" y="94"/>
                      <a:pt x="631" y="77"/>
                      <a:pt x="625" y="77"/>
                    </a:cubicBezTo>
                    <a:cubicBezTo>
                      <a:pt x="623" y="77"/>
                      <a:pt x="622" y="78"/>
                      <a:pt x="620" y="80"/>
                    </a:cubicBezTo>
                    <a:cubicBezTo>
                      <a:pt x="612" y="88"/>
                      <a:pt x="604" y="96"/>
                      <a:pt x="595" y="96"/>
                    </a:cubicBezTo>
                    <a:cubicBezTo>
                      <a:pt x="554" y="92"/>
                      <a:pt x="517" y="80"/>
                      <a:pt x="481" y="67"/>
                    </a:cubicBezTo>
                    <a:cubicBezTo>
                      <a:pt x="468" y="59"/>
                      <a:pt x="453" y="55"/>
                      <a:pt x="437" y="55"/>
                    </a:cubicBezTo>
                    <a:cubicBezTo>
                      <a:pt x="422" y="55"/>
                      <a:pt x="407" y="59"/>
                      <a:pt x="394" y="67"/>
                    </a:cubicBezTo>
                    <a:cubicBezTo>
                      <a:pt x="393" y="68"/>
                      <a:pt x="391" y="69"/>
                      <a:pt x="390" y="69"/>
                    </a:cubicBezTo>
                    <a:cubicBezTo>
                      <a:pt x="383" y="69"/>
                      <a:pt x="376" y="63"/>
                      <a:pt x="370" y="59"/>
                    </a:cubicBezTo>
                    <a:cubicBezTo>
                      <a:pt x="364" y="59"/>
                      <a:pt x="348" y="52"/>
                      <a:pt x="336" y="52"/>
                    </a:cubicBezTo>
                    <a:cubicBezTo>
                      <a:pt x="332" y="52"/>
                      <a:pt x="328" y="53"/>
                      <a:pt x="325" y="55"/>
                    </a:cubicBezTo>
                    <a:cubicBezTo>
                      <a:pt x="318" y="59"/>
                      <a:pt x="310" y="61"/>
                      <a:pt x="302" y="61"/>
                    </a:cubicBezTo>
                    <a:cubicBezTo>
                      <a:pt x="294" y="61"/>
                      <a:pt x="286" y="59"/>
                      <a:pt x="280" y="55"/>
                    </a:cubicBezTo>
                    <a:cubicBezTo>
                      <a:pt x="263" y="47"/>
                      <a:pt x="247" y="43"/>
                      <a:pt x="230" y="43"/>
                    </a:cubicBezTo>
                    <a:cubicBezTo>
                      <a:pt x="217" y="43"/>
                      <a:pt x="207" y="48"/>
                      <a:pt x="195" y="48"/>
                    </a:cubicBezTo>
                    <a:cubicBezTo>
                      <a:pt x="192" y="48"/>
                      <a:pt x="188" y="48"/>
                      <a:pt x="185" y="47"/>
                    </a:cubicBezTo>
                    <a:cubicBezTo>
                      <a:pt x="148" y="35"/>
                      <a:pt x="107" y="18"/>
                      <a:pt x="66" y="2"/>
                    </a:cubicBezTo>
                    <a:cubicBezTo>
                      <a:pt x="64" y="1"/>
                      <a:pt x="62"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 name="Google Shape;414;p39"/>
              <p:cNvSpPr/>
              <p:nvPr/>
            </p:nvSpPr>
            <p:spPr>
              <a:xfrm>
                <a:off x="-1361794" y="1274728"/>
                <a:ext cx="43840" cy="15220"/>
              </a:xfrm>
              <a:custGeom>
                <a:avLst/>
                <a:gdLst/>
                <a:ahLst/>
                <a:cxnLst/>
                <a:rect l="l" t="t" r="r" b="b"/>
                <a:pathLst>
                  <a:path w="539" h="298" extrusionOk="0">
                    <a:moveTo>
                      <a:pt x="13" y="1"/>
                    </a:moveTo>
                    <a:cubicBezTo>
                      <a:pt x="5" y="5"/>
                      <a:pt x="1" y="5"/>
                      <a:pt x="1" y="9"/>
                    </a:cubicBezTo>
                    <a:lnTo>
                      <a:pt x="1" y="296"/>
                    </a:lnTo>
                    <a:cubicBezTo>
                      <a:pt x="5" y="297"/>
                      <a:pt x="9" y="297"/>
                      <a:pt x="13" y="297"/>
                    </a:cubicBezTo>
                    <a:cubicBezTo>
                      <a:pt x="33" y="297"/>
                      <a:pt x="53" y="289"/>
                      <a:pt x="66" y="272"/>
                    </a:cubicBezTo>
                    <a:cubicBezTo>
                      <a:pt x="74" y="263"/>
                      <a:pt x="83" y="268"/>
                      <a:pt x="91" y="263"/>
                    </a:cubicBezTo>
                    <a:cubicBezTo>
                      <a:pt x="120" y="263"/>
                      <a:pt x="148" y="255"/>
                      <a:pt x="177" y="251"/>
                    </a:cubicBezTo>
                    <a:cubicBezTo>
                      <a:pt x="206" y="239"/>
                      <a:pt x="239" y="227"/>
                      <a:pt x="267" y="222"/>
                    </a:cubicBezTo>
                    <a:cubicBezTo>
                      <a:pt x="288" y="222"/>
                      <a:pt x="308" y="227"/>
                      <a:pt x="328" y="227"/>
                    </a:cubicBezTo>
                    <a:cubicBezTo>
                      <a:pt x="348" y="227"/>
                      <a:pt x="368" y="222"/>
                      <a:pt x="386" y="206"/>
                    </a:cubicBezTo>
                    <a:cubicBezTo>
                      <a:pt x="388" y="204"/>
                      <a:pt x="390" y="203"/>
                      <a:pt x="393" y="203"/>
                    </a:cubicBezTo>
                    <a:cubicBezTo>
                      <a:pt x="396" y="203"/>
                      <a:pt x="400" y="205"/>
                      <a:pt x="403" y="210"/>
                    </a:cubicBezTo>
                    <a:cubicBezTo>
                      <a:pt x="409" y="222"/>
                      <a:pt x="415" y="227"/>
                      <a:pt x="422" y="227"/>
                    </a:cubicBezTo>
                    <a:cubicBezTo>
                      <a:pt x="430" y="227"/>
                      <a:pt x="437" y="221"/>
                      <a:pt x="444" y="210"/>
                    </a:cubicBezTo>
                    <a:cubicBezTo>
                      <a:pt x="449" y="203"/>
                      <a:pt x="456" y="200"/>
                      <a:pt x="463" y="200"/>
                    </a:cubicBezTo>
                    <a:cubicBezTo>
                      <a:pt x="471" y="200"/>
                      <a:pt x="480" y="204"/>
                      <a:pt x="489" y="206"/>
                    </a:cubicBezTo>
                    <a:cubicBezTo>
                      <a:pt x="505" y="206"/>
                      <a:pt x="518" y="198"/>
                      <a:pt x="530" y="185"/>
                    </a:cubicBezTo>
                    <a:cubicBezTo>
                      <a:pt x="534" y="169"/>
                      <a:pt x="538" y="153"/>
                      <a:pt x="538" y="136"/>
                    </a:cubicBezTo>
                    <a:lnTo>
                      <a:pt x="538" y="108"/>
                    </a:lnTo>
                    <a:cubicBezTo>
                      <a:pt x="530" y="95"/>
                      <a:pt x="522" y="83"/>
                      <a:pt x="513" y="75"/>
                    </a:cubicBezTo>
                    <a:cubicBezTo>
                      <a:pt x="509" y="73"/>
                      <a:pt x="505" y="73"/>
                      <a:pt x="501" y="73"/>
                    </a:cubicBezTo>
                    <a:cubicBezTo>
                      <a:pt x="497" y="73"/>
                      <a:pt x="493" y="73"/>
                      <a:pt x="489" y="71"/>
                    </a:cubicBezTo>
                    <a:cubicBezTo>
                      <a:pt x="444" y="67"/>
                      <a:pt x="403" y="54"/>
                      <a:pt x="358" y="42"/>
                    </a:cubicBezTo>
                    <a:cubicBezTo>
                      <a:pt x="329" y="29"/>
                      <a:pt x="299" y="24"/>
                      <a:pt x="268" y="24"/>
                    </a:cubicBezTo>
                    <a:cubicBezTo>
                      <a:pt x="258" y="24"/>
                      <a:pt x="248" y="24"/>
                      <a:pt x="239" y="25"/>
                    </a:cubicBezTo>
                    <a:cubicBezTo>
                      <a:pt x="232" y="27"/>
                      <a:pt x="224" y="28"/>
                      <a:pt x="217" y="28"/>
                    </a:cubicBezTo>
                    <a:cubicBezTo>
                      <a:pt x="207" y="28"/>
                      <a:pt x="197" y="26"/>
                      <a:pt x="189" y="21"/>
                    </a:cubicBezTo>
                    <a:cubicBezTo>
                      <a:pt x="179" y="13"/>
                      <a:pt x="166" y="9"/>
                      <a:pt x="155" y="9"/>
                    </a:cubicBezTo>
                    <a:cubicBezTo>
                      <a:pt x="148" y="9"/>
                      <a:pt x="142" y="10"/>
                      <a:pt x="136" y="13"/>
                    </a:cubicBezTo>
                    <a:cubicBezTo>
                      <a:pt x="130" y="15"/>
                      <a:pt x="124" y="16"/>
                      <a:pt x="118" y="16"/>
                    </a:cubicBezTo>
                    <a:cubicBezTo>
                      <a:pt x="111" y="16"/>
                      <a:pt x="105" y="15"/>
                      <a:pt x="99" y="13"/>
                    </a:cubicBezTo>
                    <a:cubicBezTo>
                      <a:pt x="96" y="13"/>
                      <a:pt x="92" y="4"/>
                      <a:pt x="86" y="4"/>
                    </a:cubicBezTo>
                    <a:cubicBezTo>
                      <a:pt x="85" y="4"/>
                      <a:pt x="84" y="4"/>
                      <a:pt x="83" y="5"/>
                    </a:cubicBezTo>
                    <a:cubicBezTo>
                      <a:pt x="75" y="17"/>
                      <a:pt x="67" y="21"/>
                      <a:pt x="59" y="21"/>
                    </a:cubicBezTo>
                    <a:cubicBezTo>
                      <a:pt x="44" y="21"/>
                      <a:pt x="28" y="9"/>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39"/>
              <p:cNvSpPr/>
              <p:nvPr/>
            </p:nvSpPr>
            <p:spPr>
              <a:xfrm>
                <a:off x="-1361794" y="1089122"/>
                <a:ext cx="21472" cy="12820"/>
              </a:xfrm>
              <a:custGeom>
                <a:avLst/>
                <a:gdLst/>
                <a:ahLst/>
                <a:cxnLst/>
                <a:rect l="l" t="t" r="r" b="b"/>
                <a:pathLst>
                  <a:path w="264" h="251" extrusionOk="0">
                    <a:moveTo>
                      <a:pt x="80" y="0"/>
                    </a:moveTo>
                    <a:cubicBezTo>
                      <a:pt x="70" y="0"/>
                      <a:pt x="60" y="5"/>
                      <a:pt x="50" y="16"/>
                    </a:cubicBezTo>
                    <a:lnTo>
                      <a:pt x="42" y="16"/>
                    </a:lnTo>
                    <a:cubicBezTo>
                      <a:pt x="29" y="12"/>
                      <a:pt x="13" y="8"/>
                      <a:pt x="1" y="8"/>
                    </a:cubicBezTo>
                    <a:lnTo>
                      <a:pt x="1" y="241"/>
                    </a:lnTo>
                    <a:cubicBezTo>
                      <a:pt x="2" y="240"/>
                      <a:pt x="4" y="240"/>
                      <a:pt x="6" y="240"/>
                    </a:cubicBezTo>
                    <a:cubicBezTo>
                      <a:pt x="14" y="240"/>
                      <a:pt x="24" y="251"/>
                      <a:pt x="34" y="251"/>
                    </a:cubicBezTo>
                    <a:cubicBezTo>
                      <a:pt x="38" y="251"/>
                      <a:pt x="42" y="249"/>
                      <a:pt x="46" y="246"/>
                    </a:cubicBezTo>
                    <a:cubicBezTo>
                      <a:pt x="50" y="235"/>
                      <a:pt x="55" y="233"/>
                      <a:pt x="60" y="233"/>
                    </a:cubicBezTo>
                    <a:cubicBezTo>
                      <a:pt x="63" y="233"/>
                      <a:pt x="67" y="234"/>
                      <a:pt x="70" y="234"/>
                    </a:cubicBezTo>
                    <a:cubicBezTo>
                      <a:pt x="72" y="234"/>
                      <a:pt x="73" y="234"/>
                      <a:pt x="74" y="233"/>
                    </a:cubicBezTo>
                    <a:cubicBezTo>
                      <a:pt x="81" y="231"/>
                      <a:pt x="87" y="231"/>
                      <a:pt x="93" y="231"/>
                    </a:cubicBezTo>
                    <a:cubicBezTo>
                      <a:pt x="99" y="231"/>
                      <a:pt x="105" y="231"/>
                      <a:pt x="111" y="229"/>
                    </a:cubicBezTo>
                    <a:cubicBezTo>
                      <a:pt x="128" y="226"/>
                      <a:pt x="144" y="194"/>
                      <a:pt x="161" y="194"/>
                    </a:cubicBezTo>
                    <a:cubicBezTo>
                      <a:pt x="165" y="194"/>
                      <a:pt x="169" y="196"/>
                      <a:pt x="173" y="200"/>
                    </a:cubicBezTo>
                    <a:cubicBezTo>
                      <a:pt x="174" y="202"/>
                      <a:pt x="175" y="202"/>
                      <a:pt x="177" y="202"/>
                    </a:cubicBezTo>
                    <a:cubicBezTo>
                      <a:pt x="179" y="202"/>
                      <a:pt x="182" y="199"/>
                      <a:pt x="185" y="196"/>
                    </a:cubicBezTo>
                    <a:cubicBezTo>
                      <a:pt x="199" y="183"/>
                      <a:pt x="212" y="175"/>
                      <a:pt x="226" y="175"/>
                    </a:cubicBezTo>
                    <a:cubicBezTo>
                      <a:pt x="229" y="175"/>
                      <a:pt x="232" y="175"/>
                      <a:pt x="234" y="176"/>
                    </a:cubicBezTo>
                    <a:cubicBezTo>
                      <a:pt x="235" y="176"/>
                      <a:pt x="236" y="176"/>
                      <a:pt x="236" y="176"/>
                    </a:cubicBezTo>
                    <a:cubicBezTo>
                      <a:pt x="244" y="176"/>
                      <a:pt x="251" y="150"/>
                      <a:pt x="255" y="127"/>
                    </a:cubicBezTo>
                    <a:cubicBezTo>
                      <a:pt x="259" y="102"/>
                      <a:pt x="263" y="77"/>
                      <a:pt x="263" y="53"/>
                    </a:cubicBezTo>
                    <a:cubicBezTo>
                      <a:pt x="251" y="49"/>
                      <a:pt x="243" y="44"/>
                      <a:pt x="234" y="44"/>
                    </a:cubicBezTo>
                    <a:cubicBezTo>
                      <a:pt x="214" y="40"/>
                      <a:pt x="193" y="32"/>
                      <a:pt x="173" y="28"/>
                    </a:cubicBezTo>
                    <a:cubicBezTo>
                      <a:pt x="169" y="28"/>
                      <a:pt x="161" y="32"/>
                      <a:pt x="157" y="32"/>
                    </a:cubicBezTo>
                    <a:cubicBezTo>
                      <a:pt x="153" y="32"/>
                      <a:pt x="150" y="37"/>
                      <a:pt x="147" y="37"/>
                    </a:cubicBezTo>
                    <a:cubicBezTo>
                      <a:pt x="146" y="37"/>
                      <a:pt x="145" y="37"/>
                      <a:pt x="144" y="36"/>
                    </a:cubicBezTo>
                    <a:cubicBezTo>
                      <a:pt x="123" y="17"/>
                      <a:pt x="101"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39"/>
              <p:cNvSpPr/>
              <p:nvPr/>
            </p:nvSpPr>
            <p:spPr>
              <a:xfrm>
                <a:off x="-1361794" y="1195664"/>
                <a:ext cx="50509" cy="13739"/>
              </a:xfrm>
              <a:custGeom>
                <a:avLst/>
                <a:gdLst/>
                <a:ahLst/>
                <a:cxnLst/>
                <a:rect l="l" t="t" r="r" b="b"/>
                <a:pathLst>
                  <a:path w="621" h="269" extrusionOk="0">
                    <a:moveTo>
                      <a:pt x="29" y="1"/>
                    </a:moveTo>
                    <a:cubicBezTo>
                      <a:pt x="19" y="1"/>
                      <a:pt x="9" y="3"/>
                      <a:pt x="1" y="6"/>
                    </a:cubicBezTo>
                    <a:lnTo>
                      <a:pt x="1" y="260"/>
                    </a:lnTo>
                    <a:cubicBezTo>
                      <a:pt x="9" y="260"/>
                      <a:pt x="17" y="256"/>
                      <a:pt x="25" y="248"/>
                    </a:cubicBezTo>
                    <a:cubicBezTo>
                      <a:pt x="33" y="230"/>
                      <a:pt x="41" y="224"/>
                      <a:pt x="48" y="224"/>
                    </a:cubicBezTo>
                    <a:cubicBezTo>
                      <a:pt x="65" y="224"/>
                      <a:pt x="81" y="257"/>
                      <a:pt x="102" y="257"/>
                    </a:cubicBezTo>
                    <a:cubicBezTo>
                      <a:pt x="104" y="257"/>
                      <a:pt x="106" y="257"/>
                      <a:pt x="107" y="256"/>
                    </a:cubicBezTo>
                    <a:cubicBezTo>
                      <a:pt x="109" y="256"/>
                      <a:pt x="111" y="256"/>
                      <a:pt x="113" y="256"/>
                    </a:cubicBezTo>
                    <a:cubicBezTo>
                      <a:pt x="134" y="256"/>
                      <a:pt x="152" y="268"/>
                      <a:pt x="171" y="268"/>
                    </a:cubicBezTo>
                    <a:cubicBezTo>
                      <a:pt x="180" y="268"/>
                      <a:pt x="189" y="265"/>
                      <a:pt x="198" y="256"/>
                    </a:cubicBezTo>
                    <a:cubicBezTo>
                      <a:pt x="214" y="244"/>
                      <a:pt x="234" y="236"/>
                      <a:pt x="255" y="228"/>
                    </a:cubicBezTo>
                    <a:cubicBezTo>
                      <a:pt x="256" y="227"/>
                      <a:pt x="257" y="227"/>
                      <a:pt x="258" y="227"/>
                    </a:cubicBezTo>
                    <a:cubicBezTo>
                      <a:pt x="271" y="227"/>
                      <a:pt x="284" y="241"/>
                      <a:pt x="297" y="241"/>
                    </a:cubicBezTo>
                    <a:cubicBezTo>
                      <a:pt x="304" y="241"/>
                      <a:pt x="310" y="238"/>
                      <a:pt x="317" y="228"/>
                    </a:cubicBezTo>
                    <a:cubicBezTo>
                      <a:pt x="317" y="228"/>
                      <a:pt x="321" y="236"/>
                      <a:pt x="321" y="240"/>
                    </a:cubicBezTo>
                    <a:cubicBezTo>
                      <a:pt x="332" y="258"/>
                      <a:pt x="345" y="264"/>
                      <a:pt x="357" y="264"/>
                    </a:cubicBezTo>
                    <a:cubicBezTo>
                      <a:pt x="367" y="264"/>
                      <a:pt x="377" y="260"/>
                      <a:pt x="386" y="256"/>
                    </a:cubicBezTo>
                    <a:cubicBezTo>
                      <a:pt x="399" y="248"/>
                      <a:pt x="411" y="236"/>
                      <a:pt x="423" y="232"/>
                    </a:cubicBezTo>
                    <a:cubicBezTo>
                      <a:pt x="436" y="223"/>
                      <a:pt x="440" y="232"/>
                      <a:pt x="448" y="219"/>
                    </a:cubicBezTo>
                    <a:cubicBezTo>
                      <a:pt x="453" y="212"/>
                      <a:pt x="462" y="200"/>
                      <a:pt x="472" y="200"/>
                    </a:cubicBezTo>
                    <a:cubicBezTo>
                      <a:pt x="478" y="200"/>
                      <a:pt x="484" y="205"/>
                      <a:pt x="489" y="219"/>
                    </a:cubicBezTo>
                    <a:cubicBezTo>
                      <a:pt x="503" y="205"/>
                      <a:pt x="519" y="199"/>
                      <a:pt x="535" y="199"/>
                    </a:cubicBezTo>
                    <a:cubicBezTo>
                      <a:pt x="543" y="199"/>
                      <a:pt x="551" y="200"/>
                      <a:pt x="559" y="203"/>
                    </a:cubicBezTo>
                    <a:cubicBezTo>
                      <a:pt x="560" y="203"/>
                      <a:pt x="561" y="204"/>
                      <a:pt x="563" y="204"/>
                    </a:cubicBezTo>
                    <a:cubicBezTo>
                      <a:pt x="573" y="204"/>
                      <a:pt x="581" y="191"/>
                      <a:pt x="591" y="191"/>
                    </a:cubicBezTo>
                    <a:cubicBezTo>
                      <a:pt x="600" y="191"/>
                      <a:pt x="612" y="174"/>
                      <a:pt x="620" y="109"/>
                    </a:cubicBezTo>
                    <a:cubicBezTo>
                      <a:pt x="612" y="35"/>
                      <a:pt x="600" y="35"/>
                      <a:pt x="587" y="35"/>
                    </a:cubicBezTo>
                    <a:cubicBezTo>
                      <a:pt x="563" y="35"/>
                      <a:pt x="534" y="35"/>
                      <a:pt x="505" y="55"/>
                    </a:cubicBezTo>
                    <a:cubicBezTo>
                      <a:pt x="499" y="61"/>
                      <a:pt x="491" y="65"/>
                      <a:pt x="484" y="65"/>
                    </a:cubicBezTo>
                    <a:cubicBezTo>
                      <a:pt x="481" y="65"/>
                      <a:pt x="479" y="65"/>
                      <a:pt x="477" y="63"/>
                    </a:cubicBezTo>
                    <a:cubicBezTo>
                      <a:pt x="472" y="64"/>
                      <a:pt x="467" y="64"/>
                      <a:pt x="463" y="64"/>
                    </a:cubicBezTo>
                    <a:cubicBezTo>
                      <a:pt x="432" y="64"/>
                      <a:pt x="402" y="51"/>
                      <a:pt x="372" y="51"/>
                    </a:cubicBezTo>
                    <a:cubicBezTo>
                      <a:pt x="353" y="51"/>
                      <a:pt x="335" y="56"/>
                      <a:pt x="317" y="72"/>
                    </a:cubicBezTo>
                    <a:cubicBezTo>
                      <a:pt x="315" y="73"/>
                      <a:pt x="314" y="73"/>
                      <a:pt x="312" y="73"/>
                    </a:cubicBezTo>
                    <a:cubicBezTo>
                      <a:pt x="309" y="73"/>
                      <a:pt x="306" y="72"/>
                      <a:pt x="300" y="72"/>
                    </a:cubicBezTo>
                    <a:cubicBezTo>
                      <a:pt x="276" y="59"/>
                      <a:pt x="251" y="68"/>
                      <a:pt x="226" y="55"/>
                    </a:cubicBezTo>
                    <a:cubicBezTo>
                      <a:pt x="202" y="43"/>
                      <a:pt x="173" y="35"/>
                      <a:pt x="148" y="27"/>
                    </a:cubicBezTo>
                    <a:cubicBezTo>
                      <a:pt x="140" y="24"/>
                      <a:pt x="131" y="23"/>
                      <a:pt x="123" y="23"/>
                    </a:cubicBezTo>
                    <a:cubicBezTo>
                      <a:pt x="118" y="23"/>
                      <a:pt x="114" y="23"/>
                      <a:pt x="109" y="23"/>
                    </a:cubicBezTo>
                    <a:cubicBezTo>
                      <a:pt x="96" y="23"/>
                      <a:pt x="83" y="22"/>
                      <a:pt x="70" y="14"/>
                    </a:cubicBezTo>
                    <a:cubicBezTo>
                      <a:pt x="58" y="5"/>
                      <a:pt x="4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39"/>
              <p:cNvSpPr/>
              <p:nvPr/>
            </p:nvSpPr>
            <p:spPr>
              <a:xfrm>
                <a:off x="-1361794" y="1168646"/>
                <a:ext cx="61489" cy="14607"/>
              </a:xfrm>
              <a:custGeom>
                <a:avLst/>
                <a:gdLst/>
                <a:ahLst/>
                <a:cxnLst/>
                <a:rect l="l" t="t" r="r" b="b"/>
                <a:pathLst>
                  <a:path w="756" h="286" extrusionOk="0">
                    <a:moveTo>
                      <a:pt x="33" y="0"/>
                    </a:moveTo>
                    <a:cubicBezTo>
                      <a:pt x="25" y="0"/>
                      <a:pt x="17" y="2"/>
                      <a:pt x="9" y="6"/>
                    </a:cubicBezTo>
                    <a:cubicBezTo>
                      <a:pt x="5" y="6"/>
                      <a:pt x="1" y="6"/>
                      <a:pt x="1" y="10"/>
                    </a:cubicBezTo>
                    <a:lnTo>
                      <a:pt x="1" y="277"/>
                    </a:lnTo>
                    <a:cubicBezTo>
                      <a:pt x="9" y="277"/>
                      <a:pt x="17" y="281"/>
                      <a:pt x="25" y="285"/>
                    </a:cubicBezTo>
                    <a:cubicBezTo>
                      <a:pt x="26" y="285"/>
                      <a:pt x="27" y="285"/>
                      <a:pt x="28" y="285"/>
                    </a:cubicBezTo>
                    <a:cubicBezTo>
                      <a:pt x="34" y="285"/>
                      <a:pt x="38" y="272"/>
                      <a:pt x="46" y="272"/>
                    </a:cubicBezTo>
                    <a:cubicBezTo>
                      <a:pt x="55" y="268"/>
                      <a:pt x="65" y="266"/>
                      <a:pt x="75" y="266"/>
                    </a:cubicBezTo>
                    <a:cubicBezTo>
                      <a:pt x="83" y="266"/>
                      <a:pt x="91" y="267"/>
                      <a:pt x="99" y="268"/>
                    </a:cubicBezTo>
                    <a:cubicBezTo>
                      <a:pt x="124" y="277"/>
                      <a:pt x="148" y="281"/>
                      <a:pt x="173" y="281"/>
                    </a:cubicBezTo>
                    <a:cubicBezTo>
                      <a:pt x="222" y="277"/>
                      <a:pt x="271" y="264"/>
                      <a:pt x="321" y="256"/>
                    </a:cubicBezTo>
                    <a:cubicBezTo>
                      <a:pt x="345" y="252"/>
                      <a:pt x="370" y="252"/>
                      <a:pt x="394" y="248"/>
                    </a:cubicBezTo>
                    <a:cubicBezTo>
                      <a:pt x="411" y="248"/>
                      <a:pt x="423" y="240"/>
                      <a:pt x="431" y="227"/>
                    </a:cubicBezTo>
                    <a:cubicBezTo>
                      <a:pt x="443" y="206"/>
                      <a:pt x="453" y="201"/>
                      <a:pt x="464" y="201"/>
                    </a:cubicBezTo>
                    <a:cubicBezTo>
                      <a:pt x="468" y="201"/>
                      <a:pt x="472" y="202"/>
                      <a:pt x="477" y="203"/>
                    </a:cubicBezTo>
                    <a:cubicBezTo>
                      <a:pt x="493" y="207"/>
                      <a:pt x="497" y="207"/>
                      <a:pt x="509" y="207"/>
                    </a:cubicBezTo>
                    <a:cubicBezTo>
                      <a:pt x="518" y="211"/>
                      <a:pt x="530" y="207"/>
                      <a:pt x="542" y="219"/>
                    </a:cubicBezTo>
                    <a:cubicBezTo>
                      <a:pt x="548" y="225"/>
                      <a:pt x="553" y="229"/>
                      <a:pt x="557" y="229"/>
                    </a:cubicBezTo>
                    <a:cubicBezTo>
                      <a:pt x="562" y="229"/>
                      <a:pt x="567" y="224"/>
                      <a:pt x="571" y="211"/>
                    </a:cubicBezTo>
                    <a:cubicBezTo>
                      <a:pt x="571" y="208"/>
                      <a:pt x="576" y="202"/>
                      <a:pt x="578" y="202"/>
                    </a:cubicBezTo>
                    <a:cubicBezTo>
                      <a:pt x="579" y="202"/>
                      <a:pt x="579" y="202"/>
                      <a:pt x="579" y="203"/>
                    </a:cubicBezTo>
                    <a:cubicBezTo>
                      <a:pt x="588" y="211"/>
                      <a:pt x="597" y="214"/>
                      <a:pt x="607" y="214"/>
                    </a:cubicBezTo>
                    <a:cubicBezTo>
                      <a:pt x="620" y="214"/>
                      <a:pt x="633" y="209"/>
                      <a:pt x="645" y="207"/>
                    </a:cubicBezTo>
                    <a:cubicBezTo>
                      <a:pt x="657" y="203"/>
                      <a:pt x="665" y="199"/>
                      <a:pt x="678" y="190"/>
                    </a:cubicBezTo>
                    <a:cubicBezTo>
                      <a:pt x="686" y="185"/>
                      <a:pt x="693" y="178"/>
                      <a:pt x="702" y="178"/>
                    </a:cubicBezTo>
                    <a:cubicBezTo>
                      <a:pt x="707" y="178"/>
                      <a:pt x="713" y="180"/>
                      <a:pt x="719" y="186"/>
                    </a:cubicBezTo>
                    <a:cubicBezTo>
                      <a:pt x="723" y="193"/>
                      <a:pt x="726" y="196"/>
                      <a:pt x="730" y="196"/>
                    </a:cubicBezTo>
                    <a:cubicBezTo>
                      <a:pt x="739" y="196"/>
                      <a:pt x="747" y="179"/>
                      <a:pt x="756" y="137"/>
                    </a:cubicBezTo>
                    <a:cubicBezTo>
                      <a:pt x="743" y="80"/>
                      <a:pt x="731" y="67"/>
                      <a:pt x="719" y="67"/>
                    </a:cubicBezTo>
                    <a:cubicBezTo>
                      <a:pt x="714" y="68"/>
                      <a:pt x="710" y="68"/>
                      <a:pt x="705" y="68"/>
                    </a:cubicBezTo>
                    <a:cubicBezTo>
                      <a:pt x="686" y="68"/>
                      <a:pt x="666" y="65"/>
                      <a:pt x="647" y="65"/>
                    </a:cubicBezTo>
                    <a:cubicBezTo>
                      <a:pt x="625" y="65"/>
                      <a:pt x="604" y="68"/>
                      <a:pt x="583" y="84"/>
                    </a:cubicBezTo>
                    <a:cubicBezTo>
                      <a:pt x="575" y="90"/>
                      <a:pt x="567" y="92"/>
                      <a:pt x="558" y="92"/>
                    </a:cubicBezTo>
                    <a:cubicBezTo>
                      <a:pt x="538" y="92"/>
                      <a:pt x="518" y="78"/>
                      <a:pt x="497" y="75"/>
                    </a:cubicBezTo>
                    <a:cubicBezTo>
                      <a:pt x="485" y="71"/>
                      <a:pt x="472" y="67"/>
                      <a:pt x="456" y="67"/>
                    </a:cubicBezTo>
                    <a:cubicBezTo>
                      <a:pt x="423" y="67"/>
                      <a:pt x="386" y="75"/>
                      <a:pt x="353" y="75"/>
                    </a:cubicBezTo>
                    <a:cubicBezTo>
                      <a:pt x="340" y="74"/>
                      <a:pt x="326" y="73"/>
                      <a:pt x="312" y="73"/>
                    </a:cubicBezTo>
                    <a:cubicBezTo>
                      <a:pt x="293" y="73"/>
                      <a:pt x="273" y="75"/>
                      <a:pt x="251" y="80"/>
                    </a:cubicBezTo>
                    <a:cubicBezTo>
                      <a:pt x="234" y="80"/>
                      <a:pt x="222" y="80"/>
                      <a:pt x="206" y="75"/>
                    </a:cubicBezTo>
                    <a:cubicBezTo>
                      <a:pt x="198" y="71"/>
                      <a:pt x="193" y="71"/>
                      <a:pt x="185" y="67"/>
                    </a:cubicBezTo>
                    <a:cubicBezTo>
                      <a:pt x="161" y="67"/>
                      <a:pt x="140" y="55"/>
                      <a:pt x="120" y="43"/>
                    </a:cubicBezTo>
                    <a:cubicBezTo>
                      <a:pt x="91" y="20"/>
                      <a:pt x="62"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39"/>
              <p:cNvSpPr/>
              <p:nvPr/>
            </p:nvSpPr>
            <p:spPr>
              <a:xfrm>
                <a:off x="-1361794" y="1142087"/>
                <a:ext cx="55470" cy="13892"/>
              </a:xfrm>
              <a:custGeom>
                <a:avLst/>
                <a:gdLst/>
                <a:ahLst/>
                <a:cxnLst/>
                <a:rect l="l" t="t" r="r" b="b"/>
                <a:pathLst>
                  <a:path w="682" h="272" extrusionOk="0">
                    <a:moveTo>
                      <a:pt x="1" y="0"/>
                    </a:moveTo>
                    <a:lnTo>
                      <a:pt x="1" y="271"/>
                    </a:lnTo>
                    <a:cubicBezTo>
                      <a:pt x="17" y="271"/>
                      <a:pt x="33" y="263"/>
                      <a:pt x="42" y="247"/>
                    </a:cubicBezTo>
                    <a:cubicBezTo>
                      <a:pt x="54" y="222"/>
                      <a:pt x="62" y="214"/>
                      <a:pt x="74" y="214"/>
                    </a:cubicBezTo>
                    <a:cubicBezTo>
                      <a:pt x="87" y="218"/>
                      <a:pt x="111" y="234"/>
                      <a:pt x="128" y="238"/>
                    </a:cubicBezTo>
                    <a:cubicBezTo>
                      <a:pt x="144" y="247"/>
                      <a:pt x="173" y="255"/>
                      <a:pt x="193" y="263"/>
                    </a:cubicBezTo>
                    <a:cubicBezTo>
                      <a:pt x="198" y="265"/>
                      <a:pt x="203" y="267"/>
                      <a:pt x="208" y="267"/>
                    </a:cubicBezTo>
                    <a:cubicBezTo>
                      <a:pt x="216" y="267"/>
                      <a:pt x="224" y="261"/>
                      <a:pt x="234" y="238"/>
                    </a:cubicBezTo>
                    <a:cubicBezTo>
                      <a:pt x="234" y="231"/>
                      <a:pt x="238" y="228"/>
                      <a:pt x="241" y="228"/>
                    </a:cubicBezTo>
                    <a:cubicBezTo>
                      <a:pt x="243" y="228"/>
                      <a:pt x="245" y="229"/>
                      <a:pt x="247" y="230"/>
                    </a:cubicBezTo>
                    <a:cubicBezTo>
                      <a:pt x="250" y="235"/>
                      <a:pt x="254" y="238"/>
                      <a:pt x="259" y="238"/>
                    </a:cubicBezTo>
                    <a:cubicBezTo>
                      <a:pt x="265" y="238"/>
                      <a:pt x="272" y="233"/>
                      <a:pt x="280" y="226"/>
                    </a:cubicBezTo>
                    <a:cubicBezTo>
                      <a:pt x="284" y="220"/>
                      <a:pt x="288" y="219"/>
                      <a:pt x="292" y="219"/>
                    </a:cubicBezTo>
                    <a:cubicBezTo>
                      <a:pt x="294" y="219"/>
                      <a:pt x="296" y="219"/>
                      <a:pt x="298" y="219"/>
                    </a:cubicBezTo>
                    <a:cubicBezTo>
                      <a:pt x="300" y="219"/>
                      <a:pt x="302" y="219"/>
                      <a:pt x="304" y="218"/>
                    </a:cubicBezTo>
                    <a:cubicBezTo>
                      <a:pt x="325" y="218"/>
                      <a:pt x="353" y="218"/>
                      <a:pt x="374" y="214"/>
                    </a:cubicBezTo>
                    <a:cubicBezTo>
                      <a:pt x="394" y="210"/>
                      <a:pt x="415" y="206"/>
                      <a:pt x="436" y="206"/>
                    </a:cubicBezTo>
                    <a:cubicBezTo>
                      <a:pt x="438" y="206"/>
                      <a:pt x="441" y="207"/>
                      <a:pt x="444" y="207"/>
                    </a:cubicBezTo>
                    <a:cubicBezTo>
                      <a:pt x="456" y="207"/>
                      <a:pt x="466" y="197"/>
                      <a:pt x="477" y="156"/>
                    </a:cubicBezTo>
                    <a:cubicBezTo>
                      <a:pt x="482" y="192"/>
                      <a:pt x="490" y="204"/>
                      <a:pt x="498" y="204"/>
                    </a:cubicBezTo>
                    <a:cubicBezTo>
                      <a:pt x="501" y="204"/>
                      <a:pt x="505" y="201"/>
                      <a:pt x="509" y="197"/>
                    </a:cubicBezTo>
                    <a:cubicBezTo>
                      <a:pt x="518" y="189"/>
                      <a:pt x="521" y="182"/>
                      <a:pt x="523" y="182"/>
                    </a:cubicBezTo>
                    <a:cubicBezTo>
                      <a:pt x="524" y="182"/>
                      <a:pt x="525" y="183"/>
                      <a:pt x="526" y="185"/>
                    </a:cubicBezTo>
                    <a:cubicBezTo>
                      <a:pt x="531" y="203"/>
                      <a:pt x="538" y="209"/>
                      <a:pt x="544" y="209"/>
                    </a:cubicBezTo>
                    <a:cubicBezTo>
                      <a:pt x="552" y="209"/>
                      <a:pt x="560" y="200"/>
                      <a:pt x="567" y="193"/>
                    </a:cubicBezTo>
                    <a:cubicBezTo>
                      <a:pt x="572" y="188"/>
                      <a:pt x="576" y="187"/>
                      <a:pt x="579" y="187"/>
                    </a:cubicBezTo>
                    <a:cubicBezTo>
                      <a:pt x="584" y="187"/>
                      <a:pt x="588" y="191"/>
                      <a:pt x="591" y="191"/>
                    </a:cubicBezTo>
                    <a:cubicBezTo>
                      <a:pt x="593" y="191"/>
                      <a:pt x="594" y="191"/>
                      <a:pt x="596" y="189"/>
                    </a:cubicBezTo>
                    <a:cubicBezTo>
                      <a:pt x="602" y="183"/>
                      <a:pt x="610" y="180"/>
                      <a:pt x="619" y="180"/>
                    </a:cubicBezTo>
                    <a:cubicBezTo>
                      <a:pt x="627" y="180"/>
                      <a:pt x="637" y="183"/>
                      <a:pt x="645" y="189"/>
                    </a:cubicBezTo>
                    <a:cubicBezTo>
                      <a:pt x="647" y="191"/>
                      <a:pt x="650" y="192"/>
                      <a:pt x="654" y="192"/>
                    </a:cubicBezTo>
                    <a:cubicBezTo>
                      <a:pt x="657" y="192"/>
                      <a:pt x="661" y="191"/>
                      <a:pt x="665" y="189"/>
                    </a:cubicBezTo>
                    <a:cubicBezTo>
                      <a:pt x="669" y="189"/>
                      <a:pt x="674" y="185"/>
                      <a:pt x="678" y="173"/>
                    </a:cubicBezTo>
                    <a:cubicBezTo>
                      <a:pt x="682" y="156"/>
                      <a:pt x="682" y="140"/>
                      <a:pt x="682" y="124"/>
                    </a:cubicBezTo>
                    <a:cubicBezTo>
                      <a:pt x="682" y="107"/>
                      <a:pt x="682" y="91"/>
                      <a:pt x="678" y="78"/>
                    </a:cubicBezTo>
                    <a:cubicBezTo>
                      <a:pt x="669" y="62"/>
                      <a:pt x="661" y="54"/>
                      <a:pt x="653" y="54"/>
                    </a:cubicBezTo>
                    <a:cubicBezTo>
                      <a:pt x="604" y="54"/>
                      <a:pt x="559" y="54"/>
                      <a:pt x="513" y="58"/>
                    </a:cubicBezTo>
                    <a:cubicBezTo>
                      <a:pt x="511" y="57"/>
                      <a:pt x="509" y="57"/>
                      <a:pt x="507" y="57"/>
                    </a:cubicBezTo>
                    <a:cubicBezTo>
                      <a:pt x="493" y="57"/>
                      <a:pt x="481" y="68"/>
                      <a:pt x="481" y="83"/>
                    </a:cubicBezTo>
                    <a:cubicBezTo>
                      <a:pt x="478" y="88"/>
                      <a:pt x="476" y="91"/>
                      <a:pt x="474" y="91"/>
                    </a:cubicBezTo>
                    <a:cubicBezTo>
                      <a:pt x="466" y="91"/>
                      <a:pt x="460" y="52"/>
                      <a:pt x="451" y="52"/>
                    </a:cubicBezTo>
                    <a:cubicBezTo>
                      <a:pt x="450" y="52"/>
                      <a:pt x="449" y="52"/>
                      <a:pt x="448" y="54"/>
                    </a:cubicBezTo>
                    <a:lnTo>
                      <a:pt x="386" y="54"/>
                    </a:lnTo>
                    <a:lnTo>
                      <a:pt x="247" y="50"/>
                    </a:lnTo>
                    <a:cubicBezTo>
                      <a:pt x="237" y="48"/>
                      <a:pt x="225" y="47"/>
                      <a:pt x="213" y="47"/>
                    </a:cubicBezTo>
                    <a:cubicBezTo>
                      <a:pt x="202" y="47"/>
                      <a:pt x="189" y="48"/>
                      <a:pt x="177" y="50"/>
                    </a:cubicBezTo>
                    <a:cubicBezTo>
                      <a:pt x="174" y="50"/>
                      <a:pt x="171" y="51"/>
                      <a:pt x="168" y="51"/>
                    </a:cubicBezTo>
                    <a:cubicBezTo>
                      <a:pt x="154" y="51"/>
                      <a:pt x="138" y="43"/>
                      <a:pt x="128" y="33"/>
                    </a:cubicBezTo>
                    <a:cubicBezTo>
                      <a:pt x="120" y="21"/>
                      <a:pt x="107" y="13"/>
                      <a:pt x="91" y="9"/>
                    </a:cubicBezTo>
                    <a:cubicBezTo>
                      <a:pt x="80" y="3"/>
                      <a:pt x="70" y="1"/>
                      <a:pt x="59" y="1"/>
                    </a:cubicBezTo>
                    <a:cubicBezTo>
                      <a:pt x="47" y="1"/>
                      <a:pt x="35" y="3"/>
                      <a:pt x="22" y="3"/>
                    </a:cubicBezTo>
                    <a:cubicBezTo>
                      <a:pt x="15" y="3"/>
                      <a:pt x="8" y="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39"/>
              <p:cNvSpPr/>
              <p:nvPr/>
            </p:nvSpPr>
            <p:spPr>
              <a:xfrm>
                <a:off x="-1361794" y="1036259"/>
                <a:ext cx="14803" cy="12616"/>
              </a:xfrm>
              <a:custGeom>
                <a:avLst/>
                <a:gdLst/>
                <a:ahLst/>
                <a:cxnLst/>
                <a:rect l="l" t="t" r="r" b="b"/>
                <a:pathLst>
                  <a:path w="182" h="247" extrusionOk="0">
                    <a:moveTo>
                      <a:pt x="1" y="0"/>
                    </a:moveTo>
                    <a:lnTo>
                      <a:pt x="1" y="247"/>
                    </a:lnTo>
                    <a:cubicBezTo>
                      <a:pt x="5" y="247"/>
                      <a:pt x="9" y="242"/>
                      <a:pt x="13" y="238"/>
                    </a:cubicBezTo>
                    <a:cubicBezTo>
                      <a:pt x="15" y="229"/>
                      <a:pt x="19" y="226"/>
                      <a:pt x="23" y="226"/>
                    </a:cubicBezTo>
                    <a:cubicBezTo>
                      <a:pt x="32" y="226"/>
                      <a:pt x="42" y="239"/>
                      <a:pt x="48" y="239"/>
                    </a:cubicBezTo>
                    <a:cubicBezTo>
                      <a:pt x="49" y="239"/>
                      <a:pt x="49" y="239"/>
                      <a:pt x="50" y="238"/>
                    </a:cubicBezTo>
                    <a:cubicBezTo>
                      <a:pt x="69" y="231"/>
                      <a:pt x="85" y="201"/>
                      <a:pt x="104" y="201"/>
                    </a:cubicBezTo>
                    <a:cubicBezTo>
                      <a:pt x="105" y="201"/>
                      <a:pt x="106" y="201"/>
                      <a:pt x="107" y="201"/>
                    </a:cubicBezTo>
                    <a:cubicBezTo>
                      <a:pt x="110" y="202"/>
                      <a:pt x="112" y="203"/>
                      <a:pt x="115" y="203"/>
                    </a:cubicBezTo>
                    <a:cubicBezTo>
                      <a:pt x="127" y="203"/>
                      <a:pt x="136" y="192"/>
                      <a:pt x="148" y="192"/>
                    </a:cubicBezTo>
                    <a:cubicBezTo>
                      <a:pt x="152" y="192"/>
                      <a:pt x="156" y="194"/>
                      <a:pt x="161" y="197"/>
                    </a:cubicBezTo>
                    <a:cubicBezTo>
                      <a:pt x="161" y="198"/>
                      <a:pt x="162" y="198"/>
                      <a:pt x="163" y="198"/>
                    </a:cubicBezTo>
                    <a:cubicBezTo>
                      <a:pt x="170" y="198"/>
                      <a:pt x="177" y="156"/>
                      <a:pt x="177" y="111"/>
                    </a:cubicBezTo>
                    <a:cubicBezTo>
                      <a:pt x="181" y="86"/>
                      <a:pt x="177" y="58"/>
                      <a:pt x="161" y="37"/>
                    </a:cubicBezTo>
                    <a:lnTo>
                      <a:pt x="157" y="37"/>
                    </a:lnTo>
                    <a:lnTo>
                      <a:pt x="103" y="13"/>
                    </a:lnTo>
                    <a:cubicBezTo>
                      <a:pt x="99" y="13"/>
                      <a:pt x="95" y="4"/>
                      <a:pt x="91" y="4"/>
                    </a:cubicBezTo>
                    <a:lnTo>
                      <a:pt x="13" y="4"/>
                    </a:lnTo>
                    <a:cubicBezTo>
                      <a:pt x="13" y="0"/>
                      <a:pt x="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 name="Google Shape;420;p39"/>
              <p:cNvSpPr/>
              <p:nvPr/>
            </p:nvSpPr>
            <p:spPr>
              <a:xfrm>
                <a:off x="-1361794" y="1301492"/>
                <a:ext cx="71168" cy="15833"/>
              </a:xfrm>
              <a:custGeom>
                <a:avLst/>
                <a:gdLst/>
                <a:ahLst/>
                <a:cxnLst/>
                <a:rect l="l" t="t" r="r" b="b"/>
                <a:pathLst>
                  <a:path w="875" h="310" extrusionOk="0">
                    <a:moveTo>
                      <a:pt x="9" y="0"/>
                    </a:moveTo>
                    <a:cubicBezTo>
                      <a:pt x="6" y="0"/>
                      <a:pt x="3" y="2"/>
                      <a:pt x="1" y="6"/>
                    </a:cubicBezTo>
                    <a:lnTo>
                      <a:pt x="1" y="302"/>
                    </a:lnTo>
                    <a:cubicBezTo>
                      <a:pt x="5" y="306"/>
                      <a:pt x="9" y="306"/>
                      <a:pt x="13" y="310"/>
                    </a:cubicBezTo>
                    <a:cubicBezTo>
                      <a:pt x="42" y="263"/>
                      <a:pt x="71" y="248"/>
                      <a:pt x="97" y="248"/>
                    </a:cubicBezTo>
                    <a:cubicBezTo>
                      <a:pt x="101" y="248"/>
                      <a:pt x="104" y="248"/>
                      <a:pt x="107" y="248"/>
                    </a:cubicBezTo>
                    <a:lnTo>
                      <a:pt x="144" y="248"/>
                    </a:lnTo>
                    <a:cubicBezTo>
                      <a:pt x="147" y="248"/>
                      <a:pt x="151" y="245"/>
                      <a:pt x="155" y="245"/>
                    </a:cubicBezTo>
                    <a:cubicBezTo>
                      <a:pt x="157" y="245"/>
                      <a:pt x="159" y="246"/>
                      <a:pt x="161" y="248"/>
                    </a:cubicBezTo>
                    <a:cubicBezTo>
                      <a:pt x="166" y="256"/>
                      <a:pt x="172" y="259"/>
                      <a:pt x="178" y="259"/>
                    </a:cubicBezTo>
                    <a:cubicBezTo>
                      <a:pt x="184" y="259"/>
                      <a:pt x="191" y="255"/>
                      <a:pt x="198" y="248"/>
                    </a:cubicBezTo>
                    <a:cubicBezTo>
                      <a:pt x="210" y="232"/>
                      <a:pt x="226" y="240"/>
                      <a:pt x="239" y="236"/>
                    </a:cubicBezTo>
                    <a:cubicBezTo>
                      <a:pt x="267" y="228"/>
                      <a:pt x="296" y="228"/>
                      <a:pt x="321" y="228"/>
                    </a:cubicBezTo>
                    <a:cubicBezTo>
                      <a:pt x="333" y="228"/>
                      <a:pt x="341" y="211"/>
                      <a:pt x="349" y="203"/>
                    </a:cubicBezTo>
                    <a:cubicBezTo>
                      <a:pt x="358" y="195"/>
                      <a:pt x="362" y="191"/>
                      <a:pt x="370" y="187"/>
                    </a:cubicBezTo>
                    <a:cubicBezTo>
                      <a:pt x="380" y="185"/>
                      <a:pt x="391" y="184"/>
                      <a:pt x="402" y="184"/>
                    </a:cubicBezTo>
                    <a:cubicBezTo>
                      <a:pt x="434" y="184"/>
                      <a:pt x="466" y="192"/>
                      <a:pt x="493" y="207"/>
                    </a:cubicBezTo>
                    <a:cubicBezTo>
                      <a:pt x="522" y="215"/>
                      <a:pt x="555" y="224"/>
                      <a:pt x="587" y="224"/>
                    </a:cubicBezTo>
                    <a:cubicBezTo>
                      <a:pt x="628" y="224"/>
                      <a:pt x="665" y="220"/>
                      <a:pt x="706" y="215"/>
                    </a:cubicBezTo>
                    <a:cubicBezTo>
                      <a:pt x="733" y="213"/>
                      <a:pt x="759" y="199"/>
                      <a:pt x="787" y="199"/>
                    </a:cubicBezTo>
                    <a:cubicBezTo>
                      <a:pt x="798" y="199"/>
                      <a:pt x="809" y="201"/>
                      <a:pt x="821" y="207"/>
                    </a:cubicBezTo>
                    <a:lnTo>
                      <a:pt x="846" y="207"/>
                    </a:lnTo>
                    <a:cubicBezTo>
                      <a:pt x="854" y="207"/>
                      <a:pt x="866" y="183"/>
                      <a:pt x="875" y="133"/>
                    </a:cubicBezTo>
                    <a:cubicBezTo>
                      <a:pt x="866" y="97"/>
                      <a:pt x="858" y="91"/>
                      <a:pt x="851" y="91"/>
                    </a:cubicBezTo>
                    <a:cubicBezTo>
                      <a:pt x="847" y="91"/>
                      <a:pt x="844" y="92"/>
                      <a:pt x="842" y="92"/>
                    </a:cubicBezTo>
                    <a:lnTo>
                      <a:pt x="731" y="92"/>
                    </a:lnTo>
                    <a:cubicBezTo>
                      <a:pt x="715" y="92"/>
                      <a:pt x="702" y="80"/>
                      <a:pt x="690" y="80"/>
                    </a:cubicBezTo>
                    <a:cubicBezTo>
                      <a:pt x="674" y="80"/>
                      <a:pt x="649" y="92"/>
                      <a:pt x="632" y="92"/>
                    </a:cubicBezTo>
                    <a:cubicBezTo>
                      <a:pt x="604" y="92"/>
                      <a:pt x="579" y="92"/>
                      <a:pt x="555" y="84"/>
                    </a:cubicBezTo>
                    <a:cubicBezTo>
                      <a:pt x="530" y="80"/>
                      <a:pt x="501" y="60"/>
                      <a:pt x="481" y="51"/>
                    </a:cubicBezTo>
                    <a:cubicBezTo>
                      <a:pt x="477" y="51"/>
                      <a:pt x="474" y="50"/>
                      <a:pt x="471" y="50"/>
                    </a:cubicBezTo>
                    <a:cubicBezTo>
                      <a:pt x="462" y="50"/>
                      <a:pt x="453" y="53"/>
                      <a:pt x="445" y="53"/>
                    </a:cubicBezTo>
                    <a:cubicBezTo>
                      <a:pt x="439" y="53"/>
                      <a:pt x="433" y="52"/>
                      <a:pt x="427" y="47"/>
                    </a:cubicBezTo>
                    <a:cubicBezTo>
                      <a:pt x="419" y="43"/>
                      <a:pt x="411" y="42"/>
                      <a:pt x="403" y="42"/>
                    </a:cubicBezTo>
                    <a:cubicBezTo>
                      <a:pt x="378" y="42"/>
                      <a:pt x="354" y="56"/>
                      <a:pt x="329" y="60"/>
                    </a:cubicBezTo>
                    <a:cubicBezTo>
                      <a:pt x="297" y="62"/>
                      <a:pt x="267" y="79"/>
                      <a:pt x="236" y="79"/>
                    </a:cubicBezTo>
                    <a:cubicBezTo>
                      <a:pt x="219" y="79"/>
                      <a:pt x="202" y="74"/>
                      <a:pt x="185" y="60"/>
                    </a:cubicBezTo>
                    <a:cubicBezTo>
                      <a:pt x="177" y="51"/>
                      <a:pt x="169" y="47"/>
                      <a:pt x="157" y="43"/>
                    </a:cubicBezTo>
                    <a:cubicBezTo>
                      <a:pt x="136" y="40"/>
                      <a:pt x="114" y="37"/>
                      <a:pt x="91" y="37"/>
                    </a:cubicBezTo>
                    <a:cubicBezTo>
                      <a:pt x="81" y="37"/>
                      <a:pt x="72" y="38"/>
                      <a:pt x="62" y="39"/>
                    </a:cubicBezTo>
                    <a:cubicBezTo>
                      <a:pt x="46" y="39"/>
                      <a:pt x="33" y="14"/>
                      <a:pt x="17" y="6"/>
                    </a:cubicBezTo>
                    <a:cubicBezTo>
                      <a:pt x="15" y="2"/>
                      <a:pt x="12"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 name="Google Shape;421;p39"/>
              <p:cNvSpPr/>
              <p:nvPr/>
            </p:nvSpPr>
            <p:spPr>
              <a:xfrm>
                <a:off x="-1362119" y="1062052"/>
                <a:ext cx="36763" cy="13841"/>
              </a:xfrm>
              <a:custGeom>
                <a:avLst/>
                <a:gdLst/>
                <a:ahLst/>
                <a:cxnLst/>
                <a:rect l="l" t="t" r="r" b="b"/>
                <a:pathLst>
                  <a:path w="452" h="271" extrusionOk="0">
                    <a:moveTo>
                      <a:pt x="33" y="0"/>
                    </a:moveTo>
                    <a:cubicBezTo>
                      <a:pt x="29" y="0"/>
                      <a:pt x="25" y="1"/>
                      <a:pt x="21" y="4"/>
                    </a:cubicBezTo>
                    <a:cubicBezTo>
                      <a:pt x="17" y="4"/>
                      <a:pt x="9" y="8"/>
                      <a:pt x="5" y="8"/>
                    </a:cubicBezTo>
                    <a:lnTo>
                      <a:pt x="0" y="8"/>
                    </a:lnTo>
                    <a:lnTo>
                      <a:pt x="0" y="271"/>
                    </a:lnTo>
                    <a:cubicBezTo>
                      <a:pt x="5" y="267"/>
                      <a:pt x="5" y="267"/>
                      <a:pt x="9" y="263"/>
                    </a:cubicBezTo>
                    <a:cubicBezTo>
                      <a:pt x="12" y="256"/>
                      <a:pt x="15" y="254"/>
                      <a:pt x="18" y="254"/>
                    </a:cubicBezTo>
                    <a:cubicBezTo>
                      <a:pt x="26" y="254"/>
                      <a:pt x="33" y="265"/>
                      <a:pt x="40" y="265"/>
                    </a:cubicBezTo>
                    <a:cubicBezTo>
                      <a:pt x="42" y="265"/>
                      <a:pt x="44" y="264"/>
                      <a:pt x="46" y="263"/>
                    </a:cubicBezTo>
                    <a:cubicBezTo>
                      <a:pt x="58" y="246"/>
                      <a:pt x="70" y="254"/>
                      <a:pt x="78" y="246"/>
                    </a:cubicBezTo>
                    <a:cubicBezTo>
                      <a:pt x="91" y="234"/>
                      <a:pt x="99" y="209"/>
                      <a:pt x="111" y="201"/>
                    </a:cubicBezTo>
                    <a:cubicBezTo>
                      <a:pt x="148" y="189"/>
                      <a:pt x="189" y="181"/>
                      <a:pt x="226" y="181"/>
                    </a:cubicBezTo>
                    <a:cubicBezTo>
                      <a:pt x="238" y="181"/>
                      <a:pt x="251" y="185"/>
                      <a:pt x="263" y="189"/>
                    </a:cubicBezTo>
                    <a:cubicBezTo>
                      <a:pt x="269" y="192"/>
                      <a:pt x="282" y="210"/>
                      <a:pt x="293" y="210"/>
                    </a:cubicBezTo>
                    <a:cubicBezTo>
                      <a:pt x="297" y="210"/>
                      <a:pt x="301" y="208"/>
                      <a:pt x="304" y="201"/>
                    </a:cubicBezTo>
                    <a:cubicBezTo>
                      <a:pt x="310" y="192"/>
                      <a:pt x="316" y="190"/>
                      <a:pt x="321" y="190"/>
                    </a:cubicBezTo>
                    <a:cubicBezTo>
                      <a:pt x="327" y="190"/>
                      <a:pt x="333" y="192"/>
                      <a:pt x="339" y="192"/>
                    </a:cubicBezTo>
                    <a:cubicBezTo>
                      <a:pt x="342" y="192"/>
                      <a:pt x="346" y="192"/>
                      <a:pt x="349" y="189"/>
                    </a:cubicBezTo>
                    <a:cubicBezTo>
                      <a:pt x="361" y="177"/>
                      <a:pt x="379" y="170"/>
                      <a:pt x="396" y="170"/>
                    </a:cubicBezTo>
                    <a:cubicBezTo>
                      <a:pt x="409" y="170"/>
                      <a:pt x="421" y="174"/>
                      <a:pt x="431" y="181"/>
                    </a:cubicBezTo>
                    <a:cubicBezTo>
                      <a:pt x="432" y="181"/>
                      <a:pt x="433" y="181"/>
                      <a:pt x="434" y="181"/>
                    </a:cubicBezTo>
                    <a:cubicBezTo>
                      <a:pt x="444" y="181"/>
                      <a:pt x="448" y="161"/>
                      <a:pt x="452" y="127"/>
                    </a:cubicBezTo>
                    <a:cubicBezTo>
                      <a:pt x="452" y="94"/>
                      <a:pt x="448" y="57"/>
                      <a:pt x="440" y="57"/>
                    </a:cubicBezTo>
                    <a:cubicBezTo>
                      <a:pt x="439" y="58"/>
                      <a:pt x="438" y="58"/>
                      <a:pt x="437" y="58"/>
                    </a:cubicBezTo>
                    <a:cubicBezTo>
                      <a:pt x="426" y="58"/>
                      <a:pt x="416" y="41"/>
                      <a:pt x="405" y="41"/>
                    </a:cubicBezTo>
                    <a:cubicBezTo>
                      <a:pt x="405" y="41"/>
                      <a:pt x="404" y="41"/>
                      <a:pt x="403" y="41"/>
                    </a:cubicBezTo>
                    <a:cubicBezTo>
                      <a:pt x="374" y="49"/>
                      <a:pt x="349" y="62"/>
                      <a:pt x="325" y="78"/>
                    </a:cubicBezTo>
                    <a:cubicBezTo>
                      <a:pt x="322" y="78"/>
                      <a:pt x="319" y="82"/>
                      <a:pt x="316" y="82"/>
                    </a:cubicBezTo>
                    <a:cubicBezTo>
                      <a:pt x="315" y="82"/>
                      <a:pt x="314" y="81"/>
                      <a:pt x="312" y="78"/>
                    </a:cubicBezTo>
                    <a:cubicBezTo>
                      <a:pt x="296" y="53"/>
                      <a:pt x="267" y="33"/>
                      <a:pt x="234" y="29"/>
                    </a:cubicBezTo>
                    <a:cubicBezTo>
                      <a:pt x="226" y="29"/>
                      <a:pt x="214" y="37"/>
                      <a:pt x="202" y="37"/>
                    </a:cubicBezTo>
                    <a:cubicBezTo>
                      <a:pt x="180" y="33"/>
                      <a:pt x="158" y="11"/>
                      <a:pt x="134" y="11"/>
                    </a:cubicBezTo>
                    <a:cubicBezTo>
                      <a:pt x="131" y="11"/>
                      <a:pt x="127" y="11"/>
                      <a:pt x="124" y="12"/>
                    </a:cubicBezTo>
                    <a:cubicBezTo>
                      <a:pt x="121" y="14"/>
                      <a:pt x="118" y="14"/>
                      <a:pt x="115" y="14"/>
                    </a:cubicBezTo>
                    <a:cubicBezTo>
                      <a:pt x="104" y="14"/>
                      <a:pt x="94" y="6"/>
                      <a:pt x="83" y="6"/>
                    </a:cubicBezTo>
                    <a:cubicBezTo>
                      <a:pt x="80" y="6"/>
                      <a:pt x="77" y="7"/>
                      <a:pt x="74" y="8"/>
                    </a:cubicBezTo>
                    <a:cubicBezTo>
                      <a:pt x="72" y="9"/>
                      <a:pt x="71" y="9"/>
                      <a:pt x="69" y="9"/>
                    </a:cubicBezTo>
                    <a:cubicBezTo>
                      <a:pt x="55" y="9"/>
                      <a:pt x="44"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 name="Google Shape;422;p39"/>
              <p:cNvSpPr/>
              <p:nvPr/>
            </p:nvSpPr>
            <p:spPr>
              <a:xfrm>
                <a:off x="-1361794" y="1116294"/>
                <a:ext cx="45141" cy="12718"/>
              </a:xfrm>
              <a:custGeom>
                <a:avLst/>
                <a:gdLst/>
                <a:ahLst/>
                <a:cxnLst/>
                <a:rect l="l" t="t" r="r" b="b"/>
                <a:pathLst>
                  <a:path w="555" h="249" extrusionOk="0">
                    <a:moveTo>
                      <a:pt x="1" y="1"/>
                    </a:moveTo>
                    <a:lnTo>
                      <a:pt x="1" y="235"/>
                    </a:lnTo>
                    <a:lnTo>
                      <a:pt x="5" y="235"/>
                    </a:lnTo>
                    <a:cubicBezTo>
                      <a:pt x="11" y="233"/>
                      <a:pt x="18" y="232"/>
                      <a:pt x="24" y="232"/>
                    </a:cubicBezTo>
                    <a:cubicBezTo>
                      <a:pt x="38" y="232"/>
                      <a:pt x="53" y="236"/>
                      <a:pt x="67" y="236"/>
                    </a:cubicBezTo>
                    <a:cubicBezTo>
                      <a:pt x="71" y="236"/>
                      <a:pt x="75" y="235"/>
                      <a:pt x="79" y="235"/>
                    </a:cubicBezTo>
                    <a:cubicBezTo>
                      <a:pt x="103" y="231"/>
                      <a:pt x="128" y="231"/>
                      <a:pt x="148" y="226"/>
                    </a:cubicBezTo>
                    <a:cubicBezTo>
                      <a:pt x="151" y="226"/>
                      <a:pt x="154" y="220"/>
                      <a:pt x="158" y="220"/>
                    </a:cubicBezTo>
                    <a:cubicBezTo>
                      <a:pt x="159" y="220"/>
                      <a:pt x="160" y="220"/>
                      <a:pt x="161" y="222"/>
                    </a:cubicBezTo>
                    <a:cubicBezTo>
                      <a:pt x="165" y="230"/>
                      <a:pt x="170" y="233"/>
                      <a:pt x="176" y="233"/>
                    </a:cubicBezTo>
                    <a:cubicBezTo>
                      <a:pt x="185" y="233"/>
                      <a:pt x="195" y="224"/>
                      <a:pt x="205" y="224"/>
                    </a:cubicBezTo>
                    <a:cubicBezTo>
                      <a:pt x="212" y="224"/>
                      <a:pt x="219" y="229"/>
                      <a:pt x="226" y="247"/>
                    </a:cubicBezTo>
                    <a:cubicBezTo>
                      <a:pt x="226" y="248"/>
                      <a:pt x="227" y="249"/>
                      <a:pt x="227" y="249"/>
                    </a:cubicBezTo>
                    <a:cubicBezTo>
                      <a:pt x="229" y="249"/>
                      <a:pt x="232" y="247"/>
                      <a:pt x="234" y="247"/>
                    </a:cubicBezTo>
                    <a:cubicBezTo>
                      <a:pt x="246" y="221"/>
                      <a:pt x="258" y="209"/>
                      <a:pt x="270" y="209"/>
                    </a:cubicBezTo>
                    <a:cubicBezTo>
                      <a:pt x="274" y="209"/>
                      <a:pt x="279" y="211"/>
                      <a:pt x="284" y="214"/>
                    </a:cubicBezTo>
                    <a:cubicBezTo>
                      <a:pt x="287" y="216"/>
                      <a:pt x="290" y="216"/>
                      <a:pt x="293" y="216"/>
                    </a:cubicBezTo>
                    <a:cubicBezTo>
                      <a:pt x="307" y="216"/>
                      <a:pt x="321" y="205"/>
                      <a:pt x="337" y="202"/>
                    </a:cubicBezTo>
                    <a:cubicBezTo>
                      <a:pt x="340" y="202"/>
                      <a:pt x="343" y="202"/>
                      <a:pt x="346" y="202"/>
                    </a:cubicBezTo>
                    <a:cubicBezTo>
                      <a:pt x="359" y="202"/>
                      <a:pt x="369" y="199"/>
                      <a:pt x="382" y="173"/>
                    </a:cubicBezTo>
                    <a:cubicBezTo>
                      <a:pt x="382" y="170"/>
                      <a:pt x="383" y="169"/>
                      <a:pt x="385" y="169"/>
                    </a:cubicBezTo>
                    <a:cubicBezTo>
                      <a:pt x="388" y="169"/>
                      <a:pt x="392" y="172"/>
                      <a:pt x="394" y="177"/>
                    </a:cubicBezTo>
                    <a:cubicBezTo>
                      <a:pt x="405" y="199"/>
                      <a:pt x="416" y="206"/>
                      <a:pt x="428" y="206"/>
                    </a:cubicBezTo>
                    <a:cubicBezTo>
                      <a:pt x="446" y="206"/>
                      <a:pt x="464" y="188"/>
                      <a:pt x="485" y="185"/>
                    </a:cubicBezTo>
                    <a:cubicBezTo>
                      <a:pt x="492" y="155"/>
                      <a:pt x="501" y="142"/>
                      <a:pt x="512" y="142"/>
                    </a:cubicBezTo>
                    <a:cubicBezTo>
                      <a:pt x="519" y="142"/>
                      <a:pt x="526" y="147"/>
                      <a:pt x="534" y="157"/>
                    </a:cubicBezTo>
                    <a:cubicBezTo>
                      <a:pt x="536" y="158"/>
                      <a:pt x="537" y="159"/>
                      <a:pt x="539" y="159"/>
                    </a:cubicBezTo>
                    <a:cubicBezTo>
                      <a:pt x="548" y="159"/>
                      <a:pt x="555" y="127"/>
                      <a:pt x="555" y="95"/>
                    </a:cubicBezTo>
                    <a:cubicBezTo>
                      <a:pt x="550" y="54"/>
                      <a:pt x="546" y="42"/>
                      <a:pt x="534" y="38"/>
                    </a:cubicBezTo>
                    <a:cubicBezTo>
                      <a:pt x="534" y="38"/>
                      <a:pt x="530" y="38"/>
                      <a:pt x="526" y="46"/>
                    </a:cubicBezTo>
                    <a:cubicBezTo>
                      <a:pt x="520" y="58"/>
                      <a:pt x="513" y="64"/>
                      <a:pt x="507" y="64"/>
                    </a:cubicBezTo>
                    <a:cubicBezTo>
                      <a:pt x="501" y="64"/>
                      <a:pt x="495" y="58"/>
                      <a:pt x="489" y="46"/>
                    </a:cubicBezTo>
                    <a:cubicBezTo>
                      <a:pt x="487" y="42"/>
                      <a:pt x="484" y="41"/>
                      <a:pt x="481" y="41"/>
                    </a:cubicBezTo>
                    <a:cubicBezTo>
                      <a:pt x="478" y="41"/>
                      <a:pt x="475" y="42"/>
                      <a:pt x="472" y="42"/>
                    </a:cubicBezTo>
                    <a:cubicBezTo>
                      <a:pt x="466" y="41"/>
                      <a:pt x="460" y="40"/>
                      <a:pt x="454" y="40"/>
                    </a:cubicBezTo>
                    <a:cubicBezTo>
                      <a:pt x="436" y="40"/>
                      <a:pt x="417" y="45"/>
                      <a:pt x="399" y="54"/>
                    </a:cubicBezTo>
                    <a:cubicBezTo>
                      <a:pt x="394" y="56"/>
                      <a:pt x="389" y="57"/>
                      <a:pt x="384" y="57"/>
                    </a:cubicBezTo>
                    <a:cubicBezTo>
                      <a:pt x="370" y="57"/>
                      <a:pt x="357" y="49"/>
                      <a:pt x="341" y="46"/>
                    </a:cubicBezTo>
                    <a:cubicBezTo>
                      <a:pt x="329" y="42"/>
                      <a:pt x="316" y="40"/>
                      <a:pt x="302" y="40"/>
                    </a:cubicBezTo>
                    <a:cubicBezTo>
                      <a:pt x="289" y="40"/>
                      <a:pt x="276" y="42"/>
                      <a:pt x="263" y="46"/>
                    </a:cubicBezTo>
                    <a:cubicBezTo>
                      <a:pt x="253" y="48"/>
                      <a:pt x="243" y="54"/>
                      <a:pt x="234" y="54"/>
                    </a:cubicBezTo>
                    <a:cubicBezTo>
                      <a:pt x="228" y="54"/>
                      <a:pt x="223" y="52"/>
                      <a:pt x="218" y="46"/>
                    </a:cubicBezTo>
                    <a:cubicBezTo>
                      <a:pt x="214" y="42"/>
                      <a:pt x="210" y="38"/>
                      <a:pt x="206" y="38"/>
                    </a:cubicBezTo>
                    <a:cubicBezTo>
                      <a:pt x="201" y="39"/>
                      <a:pt x="196" y="40"/>
                      <a:pt x="191" y="40"/>
                    </a:cubicBezTo>
                    <a:cubicBezTo>
                      <a:pt x="164" y="40"/>
                      <a:pt x="139" y="22"/>
                      <a:pt x="111" y="5"/>
                    </a:cubicBezTo>
                    <a:cubicBezTo>
                      <a:pt x="103" y="1"/>
                      <a:pt x="91" y="1"/>
                      <a:pt x="79" y="1"/>
                    </a:cubicBezTo>
                    <a:cubicBezTo>
                      <a:pt x="69" y="1"/>
                      <a:pt x="60" y="15"/>
                      <a:pt x="51" y="15"/>
                    </a:cubicBezTo>
                    <a:cubicBezTo>
                      <a:pt x="48" y="15"/>
                      <a:pt x="45" y="13"/>
                      <a:pt x="42" y="9"/>
                    </a:cubicBezTo>
                    <a:cubicBezTo>
                      <a:pt x="37" y="3"/>
                      <a:pt x="32" y="1"/>
                      <a:pt x="27" y="1"/>
                    </a:cubicBezTo>
                    <a:cubicBezTo>
                      <a:pt x="21" y="1"/>
                      <a:pt x="15" y="3"/>
                      <a:pt x="9" y="3"/>
                    </a:cubicBezTo>
                    <a:cubicBezTo>
                      <a:pt x="6" y="3"/>
                      <a:pt x="3" y="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Numbers and text 2">
  <p:cSld name="CUSTOM_14_1_1_1">
    <p:spTree>
      <p:nvGrpSpPr>
        <p:cNvPr id="423" name="Shape 423"/>
        <p:cNvGrpSpPr/>
        <p:nvPr/>
      </p:nvGrpSpPr>
      <p:grpSpPr>
        <a:xfrm>
          <a:off x="0" y="0"/>
          <a:ext cx="0" cy="0"/>
          <a:chOff x="0" y="0"/>
          <a:chExt cx="0" cy="0"/>
        </a:xfrm>
      </p:grpSpPr>
      <p:sp>
        <p:nvSpPr>
          <p:cNvPr id="424" name="Google Shape;424;p40"/>
          <p:cNvSpPr txBox="1"/>
          <p:nvPr>
            <p:ph type="title" hasCustomPrompt="1"/>
          </p:nvPr>
        </p:nvSpPr>
        <p:spPr>
          <a:xfrm>
            <a:off x="713225" y="3032902"/>
            <a:ext cx="487500" cy="447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2400"/>
              <a:buNone/>
              <a:defRPr sz="2400" b="0"/>
            </a:lvl1pPr>
            <a:lvl2pPr lvl="1" algn="ctr" rtl="0">
              <a:spcBef>
                <a:spcPts val="0"/>
              </a:spcBef>
              <a:spcAft>
                <a:spcPts val="0"/>
              </a:spcAft>
              <a:buClr>
                <a:schemeClr val="accent3"/>
              </a:buClr>
              <a:buSzPts val="2400"/>
              <a:buNone/>
              <a:defRPr sz="2400">
                <a:solidFill>
                  <a:schemeClr val="accent3"/>
                </a:solidFill>
              </a:defRPr>
            </a:lvl2pPr>
            <a:lvl3pPr lvl="2" algn="ctr" rtl="0">
              <a:spcBef>
                <a:spcPts val="0"/>
              </a:spcBef>
              <a:spcAft>
                <a:spcPts val="0"/>
              </a:spcAft>
              <a:buClr>
                <a:schemeClr val="accent3"/>
              </a:buClr>
              <a:buSzPts val="2400"/>
              <a:buNone/>
              <a:defRPr sz="2400">
                <a:solidFill>
                  <a:schemeClr val="accent3"/>
                </a:solidFill>
              </a:defRPr>
            </a:lvl3pPr>
            <a:lvl4pPr lvl="3" algn="ctr" rtl="0">
              <a:spcBef>
                <a:spcPts val="0"/>
              </a:spcBef>
              <a:spcAft>
                <a:spcPts val="0"/>
              </a:spcAft>
              <a:buClr>
                <a:schemeClr val="accent3"/>
              </a:buClr>
              <a:buSzPts val="2400"/>
              <a:buNone/>
              <a:defRPr sz="2400">
                <a:solidFill>
                  <a:schemeClr val="accent3"/>
                </a:solidFill>
              </a:defRPr>
            </a:lvl4pPr>
            <a:lvl5pPr lvl="4" algn="ctr" rtl="0">
              <a:spcBef>
                <a:spcPts val="0"/>
              </a:spcBef>
              <a:spcAft>
                <a:spcPts val="0"/>
              </a:spcAft>
              <a:buClr>
                <a:schemeClr val="accent3"/>
              </a:buClr>
              <a:buSzPts val="2400"/>
              <a:buNone/>
              <a:defRPr sz="2400">
                <a:solidFill>
                  <a:schemeClr val="accent3"/>
                </a:solidFill>
              </a:defRPr>
            </a:lvl5pPr>
            <a:lvl6pPr lvl="5" algn="ctr" rtl="0">
              <a:spcBef>
                <a:spcPts val="0"/>
              </a:spcBef>
              <a:spcAft>
                <a:spcPts val="0"/>
              </a:spcAft>
              <a:buClr>
                <a:schemeClr val="accent3"/>
              </a:buClr>
              <a:buSzPts val="2400"/>
              <a:buNone/>
              <a:defRPr sz="2400">
                <a:solidFill>
                  <a:schemeClr val="accent3"/>
                </a:solidFill>
              </a:defRPr>
            </a:lvl6pPr>
            <a:lvl7pPr lvl="6" algn="ctr" rtl="0">
              <a:spcBef>
                <a:spcPts val="0"/>
              </a:spcBef>
              <a:spcAft>
                <a:spcPts val="0"/>
              </a:spcAft>
              <a:buClr>
                <a:schemeClr val="accent3"/>
              </a:buClr>
              <a:buSzPts val="2400"/>
              <a:buNone/>
              <a:defRPr sz="2400">
                <a:solidFill>
                  <a:schemeClr val="accent3"/>
                </a:solidFill>
              </a:defRPr>
            </a:lvl7pPr>
            <a:lvl8pPr lvl="7" algn="ctr" rtl="0">
              <a:spcBef>
                <a:spcPts val="0"/>
              </a:spcBef>
              <a:spcAft>
                <a:spcPts val="0"/>
              </a:spcAft>
              <a:buClr>
                <a:schemeClr val="accent3"/>
              </a:buClr>
              <a:buSzPts val="2400"/>
              <a:buNone/>
              <a:defRPr sz="2400">
                <a:solidFill>
                  <a:schemeClr val="accent3"/>
                </a:solidFill>
              </a:defRPr>
            </a:lvl8pPr>
            <a:lvl9pPr lvl="8" algn="ctr" rtl="0">
              <a:spcBef>
                <a:spcPts val="0"/>
              </a:spcBef>
              <a:spcAft>
                <a:spcPts val="0"/>
              </a:spcAft>
              <a:buClr>
                <a:schemeClr val="accent3"/>
              </a:buClr>
              <a:buSzPts val="2400"/>
              <a:buNone/>
              <a:defRPr sz="2400">
                <a:solidFill>
                  <a:schemeClr val="accent3"/>
                </a:solidFill>
              </a:defRPr>
            </a:lvl9pPr>
          </a:lstStyle>
          <a:p>
            <a:r>
              <a:t>xx%</a:t>
            </a:r>
          </a:p>
        </p:txBody>
      </p:sp>
      <p:sp>
        <p:nvSpPr>
          <p:cNvPr id="425" name="Google Shape;425;p40"/>
          <p:cNvSpPr txBox="1"/>
          <p:nvPr>
            <p:ph type="subTitle" idx="1"/>
          </p:nvPr>
        </p:nvSpPr>
        <p:spPr>
          <a:xfrm>
            <a:off x="1339400" y="3532575"/>
            <a:ext cx="3311400" cy="679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200"/>
              <a:buFont typeface="Livvic"/>
              <a:buNone/>
              <a:defRPr sz="1400">
                <a:latin typeface="Livvic"/>
                <a:ea typeface="Livvic"/>
                <a:cs typeface="Livvic"/>
                <a:sym typeface="Livvic"/>
              </a:defRPr>
            </a:lvl1pPr>
            <a:lvl2pPr lvl="1"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2pPr>
            <a:lvl3pPr lvl="2"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3pPr>
            <a:lvl4pPr lvl="3"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4pPr>
            <a:lvl5pPr lvl="4"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5pPr>
            <a:lvl6pPr lvl="5"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6pPr>
            <a:lvl7pPr lvl="6"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7pPr>
            <a:lvl8pPr lvl="7"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8pPr>
            <a:lvl9pPr lvl="8"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9pPr>
          </a:lstStyle>
          <a:p/>
        </p:txBody>
      </p:sp>
      <p:sp>
        <p:nvSpPr>
          <p:cNvPr id="426" name="Google Shape;426;p40"/>
          <p:cNvSpPr txBox="1"/>
          <p:nvPr>
            <p:ph type="subTitle" idx="2"/>
          </p:nvPr>
        </p:nvSpPr>
        <p:spPr>
          <a:xfrm>
            <a:off x="1339400" y="2175027"/>
            <a:ext cx="3311400" cy="679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200"/>
              <a:buFont typeface="Livvic"/>
              <a:buNone/>
              <a:defRPr sz="1400">
                <a:latin typeface="Livvic"/>
                <a:ea typeface="Livvic"/>
                <a:cs typeface="Livvic"/>
                <a:sym typeface="Livvic"/>
              </a:defRPr>
            </a:lvl1pPr>
            <a:lvl2pPr lvl="1"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2pPr>
            <a:lvl3pPr lvl="2"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3pPr>
            <a:lvl4pPr lvl="3"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4pPr>
            <a:lvl5pPr lvl="4"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5pPr>
            <a:lvl6pPr lvl="5"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6pPr>
            <a:lvl7pPr lvl="6"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7pPr>
            <a:lvl8pPr lvl="7"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8pPr>
            <a:lvl9pPr lvl="8" algn="ctr" rtl="0">
              <a:lnSpc>
                <a:spcPct val="100000"/>
              </a:lnSpc>
              <a:spcBef>
                <a:spcPts val="0"/>
              </a:spcBef>
              <a:spcAft>
                <a:spcPts val="0"/>
              </a:spcAft>
              <a:buClr>
                <a:schemeClr val="accent3"/>
              </a:buClr>
              <a:buSzPts val="1200"/>
              <a:buFont typeface="Livvic"/>
              <a:buNone/>
              <a:defRPr sz="1200">
                <a:solidFill>
                  <a:schemeClr val="accent3"/>
                </a:solidFill>
                <a:latin typeface="Livvic"/>
                <a:ea typeface="Livvic"/>
                <a:cs typeface="Livvic"/>
                <a:sym typeface="Livvic"/>
              </a:defRPr>
            </a:lvl9pPr>
          </a:lstStyle>
          <a:p/>
        </p:txBody>
      </p:sp>
      <p:sp>
        <p:nvSpPr>
          <p:cNvPr id="427" name="Google Shape;427;p40"/>
          <p:cNvSpPr txBox="1"/>
          <p:nvPr>
            <p:ph type="title" idx="3" hasCustomPrompt="1"/>
          </p:nvPr>
        </p:nvSpPr>
        <p:spPr>
          <a:xfrm>
            <a:off x="713225" y="1675350"/>
            <a:ext cx="487500" cy="447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2400"/>
              <a:buNone/>
              <a:defRPr sz="2400" b="0"/>
            </a:lvl1pPr>
            <a:lvl2pPr lvl="1" algn="ctr" rtl="0">
              <a:spcBef>
                <a:spcPts val="0"/>
              </a:spcBef>
              <a:spcAft>
                <a:spcPts val="0"/>
              </a:spcAft>
              <a:buClr>
                <a:schemeClr val="accent3"/>
              </a:buClr>
              <a:buSzPts val="2400"/>
              <a:buNone/>
              <a:defRPr sz="2400">
                <a:solidFill>
                  <a:schemeClr val="accent3"/>
                </a:solidFill>
              </a:defRPr>
            </a:lvl2pPr>
            <a:lvl3pPr lvl="2" algn="ctr" rtl="0">
              <a:spcBef>
                <a:spcPts val="0"/>
              </a:spcBef>
              <a:spcAft>
                <a:spcPts val="0"/>
              </a:spcAft>
              <a:buClr>
                <a:schemeClr val="accent3"/>
              </a:buClr>
              <a:buSzPts val="2400"/>
              <a:buNone/>
              <a:defRPr sz="2400">
                <a:solidFill>
                  <a:schemeClr val="accent3"/>
                </a:solidFill>
              </a:defRPr>
            </a:lvl3pPr>
            <a:lvl4pPr lvl="3" algn="ctr" rtl="0">
              <a:spcBef>
                <a:spcPts val="0"/>
              </a:spcBef>
              <a:spcAft>
                <a:spcPts val="0"/>
              </a:spcAft>
              <a:buClr>
                <a:schemeClr val="accent3"/>
              </a:buClr>
              <a:buSzPts val="2400"/>
              <a:buNone/>
              <a:defRPr sz="2400">
                <a:solidFill>
                  <a:schemeClr val="accent3"/>
                </a:solidFill>
              </a:defRPr>
            </a:lvl4pPr>
            <a:lvl5pPr lvl="4" algn="ctr" rtl="0">
              <a:spcBef>
                <a:spcPts val="0"/>
              </a:spcBef>
              <a:spcAft>
                <a:spcPts val="0"/>
              </a:spcAft>
              <a:buClr>
                <a:schemeClr val="accent3"/>
              </a:buClr>
              <a:buSzPts val="2400"/>
              <a:buNone/>
              <a:defRPr sz="2400">
                <a:solidFill>
                  <a:schemeClr val="accent3"/>
                </a:solidFill>
              </a:defRPr>
            </a:lvl5pPr>
            <a:lvl6pPr lvl="5" algn="ctr" rtl="0">
              <a:spcBef>
                <a:spcPts val="0"/>
              </a:spcBef>
              <a:spcAft>
                <a:spcPts val="0"/>
              </a:spcAft>
              <a:buClr>
                <a:schemeClr val="accent3"/>
              </a:buClr>
              <a:buSzPts val="2400"/>
              <a:buNone/>
              <a:defRPr sz="2400">
                <a:solidFill>
                  <a:schemeClr val="accent3"/>
                </a:solidFill>
              </a:defRPr>
            </a:lvl6pPr>
            <a:lvl7pPr lvl="6" algn="ctr" rtl="0">
              <a:spcBef>
                <a:spcPts val="0"/>
              </a:spcBef>
              <a:spcAft>
                <a:spcPts val="0"/>
              </a:spcAft>
              <a:buClr>
                <a:schemeClr val="accent3"/>
              </a:buClr>
              <a:buSzPts val="2400"/>
              <a:buNone/>
              <a:defRPr sz="2400">
                <a:solidFill>
                  <a:schemeClr val="accent3"/>
                </a:solidFill>
              </a:defRPr>
            </a:lvl7pPr>
            <a:lvl8pPr lvl="7" algn="ctr" rtl="0">
              <a:spcBef>
                <a:spcPts val="0"/>
              </a:spcBef>
              <a:spcAft>
                <a:spcPts val="0"/>
              </a:spcAft>
              <a:buClr>
                <a:schemeClr val="accent3"/>
              </a:buClr>
              <a:buSzPts val="2400"/>
              <a:buNone/>
              <a:defRPr sz="2400">
                <a:solidFill>
                  <a:schemeClr val="accent3"/>
                </a:solidFill>
              </a:defRPr>
            </a:lvl8pPr>
            <a:lvl9pPr lvl="8" algn="ctr" rtl="0">
              <a:spcBef>
                <a:spcPts val="0"/>
              </a:spcBef>
              <a:spcAft>
                <a:spcPts val="0"/>
              </a:spcAft>
              <a:buClr>
                <a:schemeClr val="accent3"/>
              </a:buClr>
              <a:buSzPts val="2400"/>
              <a:buNone/>
              <a:defRPr sz="2400">
                <a:solidFill>
                  <a:schemeClr val="accent3"/>
                </a:solidFill>
              </a:defRPr>
            </a:lvl9pPr>
          </a:lstStyle>
          <a:p>
            <a:r>
              <a:t>xx%</a:t>
            </a:r>
          </a:p>
        </p:txBody>
      </p:sp>
      <p:sp>
        <p:nvSpPr>
          <p:cNvPr id="428" name="Google Shape;428;p40"/>
          <p:cNvSpPr txBox="1"/>
          <p:nvPr>
            <p:ph type="subTitle" idx="4"/>
          </p:nvPr>
        </p:nvSpPr>
        <p:spPr>
          <a:xfrm>
            <a:off x="1339400" y="1675350"/>
            <a:ext cx="3311400" cy="44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000">
                <a:latin typeface="Redressed"/>
                <a:ea typeface="Redressed"/>
                <a:cs typeface="Redressed"/>
                <a:sym typeface="Redressed"/>
              </a:defRPr>
            </a:lvl1pPr>
            <a:lvl2pPr lvl="1" rtl="0">
              <a:lnSpc>
                <a:spcPct val="100000"/>
              </a:lnSpc>
              <a:spcBef>
                <a:spcPts val="0"/>
              </a:spcBef>
              <a:spcAft>
                <a:spcPts val="0"/>
              </a:spcAft>
              <a:buNone/>
              <a:defRPr sz="2000">
                <a:latin typeface="Redressed"/>
                <a:ea typeface="Redressed"/>
                <a:cs typeface="Redressed"/>
                <a:sym typeface="Redressed"/>
              </a:defRPr>
            </a:lvl2pPr>
            <a:lvl3pPr lvl="2" rtl="0">
              <a:lnSpc>
                <a:spcPct val="100000"/>
              </a:lnSpc>
              <a:spcBef>
                <a:spcPts val="0"/>
              </a:spcBef>
              <a:spcAft>
                <a:spcPts val="0"/>
              </a:spcAft>
              <a:buNone/>
              <a:defRPr sz="2000">
                <a:latin typeface="Redressed"/>
                <a:ea typeface="Redressed"/>
                <a:cs typeface="Redressed"/>
                <a:sym typeface="Redressed"/>
              </a:defRPr>
            </a:lvl3pPr>
            <a:lvl4pPr lvl="3" rtl="0">
              <a:lnSpc>
                <a:spcPct val="100000"/>
              </a:lnSpc>
              <a:spcBef>
                <a:spcPts val="0"/>
              </a:spcBef>
              <a:spcAft>
                <a:spcPts val="0"/>
              </a:spcAft>
              <a:buNone/>
              <a:defRPr sz="2000">
                <a:latin typeface="Redressed"/>
                <a:ea typeface="Redressed"/>
                <a:cs typeface="Redressed"/>
                <a:sym typeface="Redressed"/>
              </a:defRPr>
            </a:lvl4pPr>
            <a:lvl5pPr lvl="4" rtl="0">
              <a:lnSpc>
                <a:spcPct val="100000"/>
              </a:lnSpc>
              <a:spcBef>
                <a:spcPts val="0"/>
              </a:spcBef>
              <a:spcAft>
                <a:spcPts val="0"/>
              </a:spcAft>
              <a:buNone/>
              <a:defRPr sz="2000">
                <a:latin typeface="Redressed"/>
                <a:ea typeface="Redressed"/>
                <a:cs typeface="Redressed"/>
                <a:sym typeface="Redressed"/>
              </a:defRPr>
            </a:lvl5pPr>
            <a:lvl6pPr lvl="5" rtl="0">
              <a:lnSpc>
                <a:spcPct val="100000"/>
              </a:lnSpc>
              <a:spcBef>
                <a:spcPts val="0"/>
              </a:spcBef>
              <a:spcAft>
                <a:spcPts val="0"/>
              </a:spcAft>
              <a:buNone/>
              <a:defRPr sz="2000">
                <a:latin typeface="Redressed"/>
                <a:ea typeface="Redressed"/>
                <a:cs typeface="Redressed"/>
                <a:sym typeface="Redressed"/>
              </a:defRPr>
            </a:lvl6pPr>
            <a:lvl7pPr lvl="6" rtl="0">
              <a:lnSpc>
                <a:spcPct val="100000"/>
              </a:lnSpc>
              <a:spcBef>
                <a:spcPts val="0"/>
              </a:spcBef>
              <a:spcAft>
                <a:spcPts val="0"/>
              </a:spcAft>
              <a:buNone/>
              <a:defRPr sz="2000">
                <a:latin typeface="Redressed"/>
                <a:ea typeface="Redressed"/>
                <a:cs typeface="Redressed"/>
                <a:sym typeface="Redressed"/>
              </a:defRPr>
            </a:lvl7pPr>
            <a:lvl8pPr lvl="7" rtl="0">
              <a:lnSpc>
                <a:spcPct val="100000"/>
              </a:lnSpc>
              <a:spcBef>
                <a:spcPts val="0"/>
              </a:spcBef>
              <a:spcAft>
                <a:spcPts val="0"/>
              </a:spcAft>
              <a:buNone/>
              <a:defRPr sz="2000">
                <a:latin typeface="Redressed"/>
                <a:ea typeface="Redressed"/>
                <a:cs typeface="Redressed"/>
                <a:sym typeface="Redressed"/>
              </a:defRPr>
            </a:lvl8pPr>
            <a:lvl9pPr lvl="8" rtl="0">
              <a:lnSpc>
                <a:spcPct val="100000"/>
              </a:lnSpc>
              <a:spcBef>
                <a:spcPts val="0"/>
              </a:spcBef>
              <a:spcAft>
                <a:spcPts val="0"/>
              </a:spcAft>
              <a:buNone/>
              <a:defRPr sz="2000">
                <a:latin typeface="Redressed"/>
                <a:ea typeface="Redressed"/>
                <a:cs typeface="Redressed"/>
                <a:sym typeface="Redressed"/>
              </a:defRPr>
            </a:lvl9pPr>
          </a:lstStyle>
          <a:p/>
        </p:txBody>
      </p:sp>
      <p:sp>
        <p:nvSpPr>
          <p:cNvPr id="429" name="Google Shape;429;p40"/>
          <p:cNvSpPr txBox="1"/>
          <p:nvPr>
            <p:ph type="subTitle" idx="5"/>
          </p:nvPr>
        </p:nvSpPr>
        <p:spPr>
          <a:xfrm>
            <a:off x="1339400" y="3032906"/>
            <a:ext cx="3311400" cy="44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000">
                <a:latin typeface="Redressed"/>
                <a:ea typeface="Redressed"/>
                <a:cs typeface="Redressed"/>
                <a:sym typeface="Redressed"/>
              </a:defRPr>
            </a:lvl1pPr>
            <a:lvl2pPr lvl="1" rtl="0">
              <a:lnSpc>
                <a:spcPct val="100000"/>
              </a:lnSpc>
              <a:spcBef>
                <a:spcPts val="0"/>
              </a:spcBef>
              <a:spcAft>
                <a:spcPts val="0"/>
              </a:spcAft>
              <a:buNone/>
              <a:defRPr sz="2000">
                <a:latin typeface="Redressed"/>
                <a:ea typeface="Redressed"/>
                <a:cs typeface="Redressed"/>
                <a:sym typeface="Redressed"/>
              </a:defRPr>
            </a:lvl2pPr>
            <a:lvl3pPr lvl="2" rtl="0">
              <a:lnSpc>
                <a:spcPct val="100000"/>
              </a:lnSpc>
              <a:spcBef>
                <a:spcPts val="0"/>
              </a:spcBef>
              <a:spcAft>
                <a:spcPts val="0"/>
              </a:spcAft>
              <a:buNone/>
              <a:defRPr sz="2000">
                <a:latin typeface="Redressed"/>
                <a:ea typeface="Redressed"/>
                <a:cs typeface="Redressed"/>
                <a:sym typeface="Redressed"/>
              </a:defRPr>
            </a:lvl3pPr>
            <a:lvl4pPr lvl="3" rtl="0">
              <a:lnSpc>
                <a:spcPct val="100000"/>
              </a:lnSpc>
              <a:spcBef>
                <a:spcPts val="0"/>
              </a:spcBef>
              <a:spcAft>
                <a:spcPts val="0"/>
              </a:spcAft>
              <a:buNone/>
              <a:defRPr sz="2000">
                <a:latin typeface="Redressed"/>
                <a:ea typeface="Redressed"/>
                <a:cs typeface="Redressed"/>
                <a:sym typeface="Redressed"/>
              </a:defRPr>
            </a:lvl4pPr>
            <a:lvl5pPr lvl="4" rtl="0">
              <a:lnSpc>
                <a:spcPct val="100000"/>
              </a:lnSpc>
              <a:spcBef>
                <a:spcPts val="0"/>
              </a:spcBef>
              <a:spcAft>
                <a:spcPts val="0"/>
              </a:spcAft>
              <a:buNone/>
              <a:defRPr sz="2000">
                <a:latin typeface="Redressed"/>
                <a:ea typeface="Redressed"/>
                <a:cs typeface="Redressed"/>
                <a:sym typeface="Redressed"/>
              </a:defRPr>
            </a:lvl5pPr>
            <a:lvl6pPr lvl="5" rtl="0">
              <a:lnSpc>
                <a:spcPct val="100000"/>
              </a:lnSpc>
              <a:spcBef>
                <a:spcPts val="0"/>
              </a:spcBef>
              <a:spcAft>
                <a:spcPts val="0"/>
              </a:spcAft>
              <a:buNone/>
              <a:defRPr sz="2000">
                <a:latin typeface="Redressed"/>
                <a:ea typeface="Redressed"/>
                <a:cs typeface="Redressed"/>
                <a:sym typeface="Redressed"/>
              </a:defRPr>
            </a:lvl6pPr>
            <a:lvl7pPr lvl="6" rtl="0">
              <a:lnSpc>
                <a:spcPct val="100000"/>
              </a:lnSpc>
              <a:spcBef>
                <a:spcPts val="0"/>
              </a:spcBef>
              <a:spcAft>
                <a:spcPts val="0"/>
              </a:spcAft>
              <a:buNone/>
              <a:defRPr sz="2000">
                <a:latin typeface="Redressed"/>
                <a:ea typeface="Redressed"/>
                <a:cs typeface="Redressed"/>
                <a:sym typeface="Redressed"/>
              </a:defRPr>
            </a:lvl7pPr>
            <a:lvl8pPr lvl="7" rtl="0">
              <a:lnSpc>
                <a:spcPct val="100000"/>
              </a:lnSpc>
              <a:spcBef>
                <a:spcPts val="0"/>
              </a:spcBef>
              <a:spcAft>
                <a:spcPts val="0"/>
              </a:spcAft>
              <a:buNone/>
              <a:defRPr sz="2000">
                <a:latin typeface="Redressed"/>
                <a:ea typeface="Redressed"/>
                <a:cs typeface="Redressed"/>
                <a:sym typeface="Redressed"/>
              </a:defRPr>
            </a:lvl8pPr>
            <a:lvl9pPr lvl="8" rtl="0">
              <a:lnSpc>
                <a:spcPct val="100000"/>
              </a:lnSpc>
              <a:spcBef>
                <a:spcPts val="0"/>
              </a:spcBef>
              <a:spcAft>
                <a:spcPts val="0"/>
              </a:spcAft>
              <a:buNone/>
              <a:defRPr sz="2000">
                <a:latin typeface="Redressed"/>
                <a:ea typeface="Redressed"/>
                <a:cs typeface="Redressed"/>
                <a:sym typeface="Redressed"/>
              </a:defRPr>
            </a:lvl9pPr>
          </a:lstStyle>
          <a:p/>
        </p:txBody>
      </p:sp>
      <p:sp>
        <p:nvSpPr>
          <p:cNvPr id="430" name="Google Shape;430;p40"/>
          <p:cNvSpPr txBox="1"/>
          <p:nvPr>
            <p:ph type="title" idx="6"/>
          </p:nvPr>
        </p:nvSpPr>
        <p:spPr>
          <a:xfrm>
            <a:off x="1954500" y="362250"/>
            <a:ext cx="5235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6" name="Shape 16"/>
        <p:cNvGrpSpPr/>
        <p:nvPr/>
      </p:nvGrpSpPr>
      <p:grpSpPr>
        <a:xfrm>
          <a:off x="0" y="0"/>
          <a:ext cx="0" cy="0"/>
          <a:chOff x="0" y="0"/>
          <a:chExt cx="0" cy="0"/>
        </a:xfrm>
      </p:grpSpPr>
      <p:sp>
        <p:nvSpPr>
          <p:cNvPr id="17" name="Google Shape;17;p5"/>
          <p:cNvSpPr txBox="1"/>
          <p:nvPr>
            <p:ph type="subTitle" idx="1"/>
          </p:nvPr>
        </p:nvSpPr>
        <p:spPr>
          <a:xfrm>
            <a:off x="3023375" y="1675677"/>
            <a:ext cx="3097200" cy="99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p:txBody>
      </p:sp>
      <p:sp>
        <p:nvSpPr>
          <p:cNvPr id="18" name="Google Shape;18;p5"/>
          <p:cNvSpPr txBox="1"/>
          <p:nvPr>
            <p:ph type="ctrTitle"/>
          </p:nvPr>
        </p:nvSpPr>
        <p:spPr>
          <a:xfrm>
            <a:off x="1935550" y="359450"/>
            <a:ext cx="5273100" cy="96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9" name="Google Shape;19;p5"/>
          <p:cNvSpPr txBox="1"/>
          <p:nvPr>
            <p:ph type="subTitle" idx="2"/>
          </p:nvPr>
        </p:nvSpPr>
        <p:spPr>
          <a:xfrm>
            <a:off x="3591150" y="1474467"/>
            <a:ext cx="1961700" cy="377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000">
                <a:latin typeface="Redressed"/>
                <a:ea typeface="Redressed"/>
                <a:cs typeface="Redressed"/>
                <a:sym typeface="Redressed"/>
              </a:defRPr>
            </a:lvl1pPr>
            <a:lvl2pPr lvl="1" algn="ctr" rtl="0">
              <a:lnSpc>
                <a:spcPct val="100000"/>
              </a:lnSpc>
              <a:spcBef>
                <a:spcPts val="0"/>
              </a:spcBef>
              <a:spcAft>
                <a:spcPts val="0"/>
              </a:spcAft>
              <a:buNone/>
              <a:defRPr sz="2000">
                <a:latin typeface="Redressed"/>
                <a:ea typeface="Redressed"/>
                <a:cs typeface="Redressed"/>
                <a:sym typeface="Redressed"/>
              </a:defRPr>
            </a:lvl2pPr>
            <a:lvl3pPr lvl="2" algn="ctr" rtl="0">
              <a:lnSpc>
                <a:spcPct val="100000"/>
              </a:lnSpc>
              <a:spcBef>
                <a:spcPts val="0"/>
              </a:spcBef>
              <a:spcAft>
                <a:spcPts val="0"/>
              </a:spcAft>
              <a:buNone/>
              <a:defRPr sz="2000">
                <a:latin typeface="Redressed"/>
                <a:ea typeface="Redressed"/>
                <a:cs typeface="Redressed"/>
                <a:sym typeface="Redressed"/>
              </a:defRPr>
            </a:lvl3pPr>
            <a:lvl4pPr lvl="3" algn="ctr" rtl="0">
              <a:lnSpc>
                <a:spcPct val="100000"/>
              </a:lnSpc>
              <a:spcBef>
                <a:spcPts val="0"/>
              </a:spcBef>
              <a:spcAft>
                <a:spcPts val="0"/>
              </a:spcAft>
              <a:buNone/>
              <a:defRPr sz="2000">
                <a:latin typeface="Redressed"/>
                <a:ea typeface="Redressed"/>
                <a:cs typeface="Redressed"/>
                <a:sym typeface="Redressed"/>
              </a:defRPr>
            </a:lvl4pPr>
            <a:lvl5pPr lvl="4" algn="ctr" rtl="0">
              <a:lnSpc>
                <a:spcPct val="100000"/>
              </a:lnSpc>
              <a:spcBef>
                <a:spcPts val="0"/>
              </a:spcBef>
              <a:spcAft>
                <a:spcPts val="0"/>
              </a:spcAft>
              <a:buNone/>
              <a:defRPr sz="2000">
                <a:latin typeface="Redressed"/>
                <a:ea typeface="Redressed"/>
                <a:cs typeface="Redressed"/>
                <a:sym typeface="Redressed"/>
              </a:defRPr>
            </a:lvl5pPr>
            <a:lvl6pPr lvl="5" algn="ctr" rtl="0">
              <a:lnSpc>
                <a:spcPct val="100000"/>
              </a:lnSpc>
              <a:spcBef>
                <a:spcPts val="0"/>
              </a:spcBef>
              <a:spcAft>
                <a:spcPts val="0"/>
              </a:spcAft>
              <a:buNone/>
              <a:defRPr sz="2000">
                <a:latin typeface="Redressed"/>
                <a:ea typeface="Redressed"/>
                <a:cs typeface="Redressed"/>
                <a:sym typeface="Redressed"/>
              </a:defRPr>
            </a:lvl6pPr>
            <a:lvl7pPr lvl="6" algn="ctr" rtl="0">
              <a:lnSpc>
                <a:spcPct val="100000"/>
              </a:lnSpc>
              <a:spcBef>
                <a:spcPts val="0"/>
              </a:spcBef>
              <a:spcAft>
                <a:spcPts val="0"/>
              </a:spcAft>
              <a:buNone/>
              <a:defRPr sz="2000">
                <a:latin typeface="Redressed"/>
                <a:ea typeface="Redressed"/>
                <a:cs typeface="Redressed"/>
                <a:sym typeface="Redressed"/>
              </a:defRPr>
            </a:lvl7pPr>
            <a:lvl8pPr lvl="7" algn="ctr" rtl="0">
              <a:lnSpc>
                <a:spcPct val="100000"/>
              </a:lnSpc>
              <a:spcBef>
                <a:spcPts val="0"/>
              </a:spcBef>
              <a:spcAft>
                <a:spcPts val="0"/>
              </a:spcAft>
              <a:buNone/>
              <a:defRPr sz="2000">
                <a:latin typeface="Redressed"/>
                <a:ea typeface="Redressed"/>
                <a:cs typeface="Redressed"/>
                <a:sym typeface="Redressed"/>
              </a:defRPr>
            </a:lvl8pPr>
            <a:lvl9pPr lvl="8" algn="ctr" rtl="0">
              <a:lnSpc>
                <a:spcPct val="100000"/>
              </a:lnSpc>
              <a:spcBef>
                <a:spcPts val="0"/>
              </a:spcBef>
              <a:spcAft>
                <a:spcPts val="0"/>
              </a:spcAft>
              <a:buNone/>
              <a:defRPr sz="2000">
                <a:latin typeface="Redressed"/>
                <a:ea typeface="Redressed"/>
                <a:cs typeface="Redressed"/>
                <a:sym typeface="Redressed"/>
              </a:defRPr>
            </a:lvl9pPr>
          </a:lstStyle>
          <a:p/>
        </p:txBody>
      </p:sp>
      <p:sp>
        <p:nvSpPr>
          <p:cNvPr id="20" name="Google Shape;20;p5"/>
          <p:cNvSpPr txBox="1"/>
          <p:nvPr>
            <p:ph type="subTitle" idx="3"/>
          </p:nvPr>
        </p:nvSpPr>
        <p:spPr>
          <a:xfrm>
            <a:off x="3591150" y="3146917"/>
            <a:ext cx="1961700" cy="377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000">
                <a:latin typeface="Redressed"/>
                <a:ea typeface="Redressed"/>
                <a:cs typeface="Redressed"/>
                <a:sym typeface="Redressed"/>
              </a:defRPr>
            </a:lvl1pPr>
            <a:lvl2pPr lvl="1" algn="ctr" rtl="0">
              <a:lnSpc>
                <a:spcPct val="100000"/>
              </a:lnSpc>
              <a:spcBef>
                <a:spcPts val="0"/>
              </a:spcBef>
              <a:spcAft>
                <a:spcPts val="0"/>
              </a:spcAft>
              <a:buNone/>
              <a:defRPr sz="2000">
                <a:latin typeface="Redressed"/>
                <a:ea typeface="Redressed"/>
                <a:cs typeface="Redressed"/>
                <a:sym typeface="Redressed"/>
              </a:defRPr>
            </a:lvl2pPr>
            <a:lvl3pPr lvl="2" algn="ctr" rtl="0">
              <a:lnSpc>
                <a:spcPct val="100000"/>
              </a:lnSpc>
              <a:spcBef>
                <a:spcPts val="0"/>
              </a:spcBef>
              <a:spcAft>
                <a:spcPts val="0"/>
              </a:spcAft>
              <a:buNone/>
              <a:defRPr sz="2000">
                <a:latin typeface="Redressed"/>
                <a:ea typeface="Redressed"/>
                <a:cs typeface="Redressed"/>
                <a:sym typeface="Redressed"/>
              </a:defRPr>
            </a:lvl3pPr>
            <a:lvl4pPr lvl="3" algn="ctr" rtl="0">
              <a:lnSpc>
                <a:spcPct val="100000"/>
              </a:lnSpc>
              <a:spcBef>
                <a:spcPts val="0"/>
              </a:spcBef>
              <a:spcAft>
                <a:spcPts val="0"/>
              </a:spcAft>
              <a:buNone/>
              <a:defRPr sz="2000">
                <a:latin typeface="Redressed"/>
                <a:ea typeface="Redressed"/>
                <a:cs typeface="Redressed"/>
                <a:sym typeface="Redressed"/>
              </a:defRPr>
            </a:lvl4pPr>
            <a:lvl5pPr lvl="4" algn="ctr" rtl="0">
              <a:lnSpc>
                <a:spcPct val="100000"/>
              </a:lnSpc>
              <a:spcBef>
                <a:spcPts val="0"/>
              </a:spcBef>
              <a:spcAft>
                <a:spcPts val="0"/>
              </a:spcAft>
              <a:buNone/>
              <a:defRPr sz="2000">
                <a:latin typeface="Redressed"/>
                <a:ea typeface="Redressed"/>
                <a:cs typeface="Redressed"/>
                <a:sym typeface="Redressed"/>
              </a:defRPr>
            </a:lvl5pPr>
            <a:lvl6pPr lvl="5" algn="ctr" rtl="0">
              <a:lnSpc>
                <a:spcPct val="100000"/>
              </a:lnSpc>
              <a:spcBef>
                <a:spcPts val="0"/>
              </a:spcBef>
              <a:spcAft>
                <a:spcPts val="0"/>
              </a:spcAft>
              <a:buNone/>
              <a:defRPr sz="2000">
                <a:latin typeface="Redressed"/>
                <a:ea typeface="Redressed"/>
                <a:cs typeface="Redressed"/>
                <a:sym typeface="Redressed"/>
              </a:defRPr>
            </a:lvl6pPr>
            <a:lvl7pPr lvl="6" algn="ctr" rtl="0">
              <a:lnSpc>
                <a:spcPct val="100000"/>
              </a:lnSpc>
              <a:spcBef>
                <a:spcPts val="0"/>
              </a:spcBef>
              <a:spcAft>
                <a:spcPts val="0"/>
              </a:spcAft>
              <a:buNone/>
              <a:defRPr sz="2000">
                <a:latin typeface="Redressed"/>
                <a:ea typeface="Redressed"/>
                <a:cs typeface="Redressed"/>
                <a:sym typeface="Redressed"/>
              </a:defRPr>
            </a:lvl7pPr>
            <a:lvl8pPr lvl="7" algn="ctr" rtl="0">
              <a:lnSpc>
                <a:spcPct val="100000"/>
              </a:lnSpc>
              <a:spcBef>
                <a:spcPts val="0"/>
              </a:spcBef>
              <a:spcAft>
                <a:spcPts val="0"/>
              </a:spcAft>
              <a:buNone/>
              <a:defRPr sz="2000">
                <a:latin typeface="Redressed"/>
                <a:ea typeface="Redressed"/>
                <a:cs typeface="Redressed"/>
                <a:sym typeface="Redressed"/>
              </a:defRPr>
            </a:lvl8pPr>
            <a:lvl9pPr lvl="8" algn="ctr" rtl="0">
              <a:lnSpc>
                <a:spcPct val="100000"/>
              </a:lnSpc>
              <a:spcBef>
                <a:spcPts val="0"/>
              </a:spcBef>
              <a:spcAft>
                <a:spcPts val="0"/>
              </a:spcAft>
              <a:buNone/>
              <a:defRPr sz="2000">
                <a:latin typeface="Redressed"/>
                <a:ea typeface="Redressed"/>
                <a:cs typeface="Redressed"/>
                <a:sym typeface="Redressed"/>
              </a:defRPr>
            </a:lvl9pPr>
          </a:lstStyle>
          <a:p/>
        </p:txBody>
      </p:sp>
      <p:sp>
        <p:nvSpPr>
          <p:cNvPr id="21" name="Google Shape;21;p5"/>
          <p:cNvSpPr txBox="1"/>
          <p:nvPr>
            <p:ph type="subTitle" idx="4"/>
          </p:nvPr>
        </p:nvSpPr>
        <p:spPr>
          <a:xfrm>
            <a:off x="3084450" y="3348127"/>
            <a:ext cx="2975100" cy="99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list">
  <p:cSld name="CUSTOM_7">
    <p:spTree>
      <p:nvGrpSpPr>
        <p:cNvPr id="431" name="Shape 431"/>
        <p:cNvGrpSpPr/>
        <p:nvPr/>
      </p:nvGrpSpPr>
      <p:grpSpPr>
        <a:xfrm>
          <a:off x="0" y="0"/>
          <a:ext cx="0" cy="0"/>
          <a:chOff x="0" y="0"/>
          <a:chExt cx="0" cy="0"/>
        </a:xfrm>
      </p:grpSpPr>
      <p:sp>
        <p:nvSpPr>
          <p:cNvPr id="432" name="Google Shape;432;p41"/>
          <p:cNvSpPr txBox="1"/>
          <p:nvPr>
            <p:ph type="subTitle" idx="1"/>
          </p:nvPr>
        </p:nvSpPr>
        <p:spPr>
          <a:xfrm flipH="1">
            <a:off x="567600" y="1308725"/>
            <a:ext cx="2658000" cy="3276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dk1"/>
                </a:solidFill>
                <a:latin typeface="Livvic"/>
                <a:ea typeface="Livvic"/>
                <a:cs typeface="Livvic"/>
                <a:sym typeface="Livvic"/>
              </a:defRPr>
            </a:lvl1pPr>
            <a:lvl2pPr lvl="1" rtl="0">
              <a:lnSpc>
                <a:spcPct val="100000"/>
              </a:lnSpc>
              <a:spcBef>
                <a:spcPts val="0"/>
              </a:spcBef>
              <a:spcAft>
                <a:spcPts val="0"/>
              </a:spcAft>
              <a:buNone/>
              <a:defRPr sz="1400">
                <a:solidFill>
                  <a:schemeClr val="dk1"/>
                </a:solidFill>
                <a:latin typeface="Livvic"/>
                <a:ea typeface="Livvic"/>
                <a:cs typeface="Livvic"/>
                <a:sym typeface="Livvic"/>
              </a:defRPr>
            </a:lvl2pPr>
            <a:lvl3pPr lvl="2" rtl="0">
              <a:lnSpc>
                <a:spcPct val="100000"/>
              </a:lnSpc>
              <a:spcBef>
                <a:spcPts val="0"/>
              </a:spcBef>
              <a:spcAft>
                <a:spcPts val="0"/>
              </a:spcAft>
              <a:buNone/>
              <a:defRPr sz="1400">
                <a:solidFill>
                  <a:schemeClr val="dk1"/>
                </a:solidFill>
                <a:latin typeface="Livvic"/>
                <a:ea typeface="Livvic"/>
                <a:cs typeface="Livvic"/>
                <a:sym typeface="Livvic"/>
              </a:defRPr>
            </a:lvl3pPr>
            <a:lvl4pPr lvl="3" rtl="0">
              <a:lnSpc>
                <a:spcPct val="100000"/>
              </a:lnSpc>
              <a:spcBef>
                <a:spcPts val="0"/>
              </a:spcBef>
              <a:spcAft>
                <a:spcPts val="0"/>
              </a:spcAft>
              <a:buNone/>
              <a:defRPr sz="1400">
                <a:solidFill>
                  <a:schemeClr val="dk1"/>
                </a:solidFill>
                <a:latin typeface="Livvic"/>
                <a:ea typeface="Livvic"/>
                <a:cs typeface="Livvic"/>
                <a:sym typeface="Livvic"/>
              </a:defRPr>
            </a:lvl4pPr>
            <a:lvl5pPr lvl="4" rtl="0">
              <a:lnSpc>
                <a:spcPct val="100000"/>
              </a:lnSpc>
              <a:spcBef>
                <a:spcPts val="0"/>
              </a:spcBef>
              <a:spcAft>
                <a:spcPts val="0"/>
              </a:spcAft>
              <a:buNone/>
              <a:defRPr sz="1400">
                <a:solidFill>
                  <a:schemeClr val="dk1"/>
                </a:solidFill>
                <a:latin typeface="Livvic"/>
                <a:ea typeface="Livvic"/>
                <a:cs typeface="Livvic"/>
                <a:sym typeface="Livvic"/>
              </a:defRPr>
            </a:lvl5pPr>
            <a:lvl6pPr lvl="5" rtl="0">
              <a:lnSpc>
                <a:spcPct val="100000"/>
              </a:lnSpc>
              <a:spcBef>
                <a:spcPts val="0"/>
              </a:spcBef>
              <a:spcAft>
                <a:spcPts val="0"/>
              </a:spcAft>
              <a:buNone/>
              <a:defRPr sz="1400">
                <a:solidFill>
                  <a:schemeClr val="dk1"/>
                </a:solidFill>
                <a:latin typeface="Livvic"/>
                <a:ea typeface="Livvic"/>
                <a:cs typeface="Livvic"/>
                <a:sym typeface="Livvic"/>
              </a:defRPr>
            </a:lvl6pPr>
            <a:lvl7pPr lvl="6" rtl="0">
              <a:lnSpc>
                <a:spcPct val="100000"/>
              </a:lnSpc>
              <a:spcBef>
                <a:spcPts val="0"/>
              </a:spcBef>
              <a:spcAft>
                <a:spcPts val="0"/>
              </a:spcAft>
              <a:buNone/>
              <a:defRPr sz="1400">
                <a:solidFill>
                  <a:schemeClr val="dk1"/>
                </a:solidFill>
                <a:latin typeface="Livvic"/>
                <a:ea typeface="Livvic"/>
                <a:cs typeface="Livvic"/>
                <a:sym typeface="Livvic"/>
              </a:defRPr>
            </a:lvl7pPr>
            <a:lvl8pPr lvl="7" rtl="0">
              <a:lnSpc>
                <a:spcPct val="100000"/>
              </a:lnSpc>
              <a:spcBef>
                <a:spcPts val="0"/>
              </a:spcBef>
              <a:spcAft>
                <a:spcPts val="0"/>
              </a:spcAft>
              <a:buNone/>
              <a:defRPr sz="1400">
                <a:solidFill>
                  <a:schemeClr val="dk1"/>
                </a:solidFill>
                <a:latin typeface="Livvic"/>
                <a:ea typeface="Livvic"/>
                <a:cs typeface="Livvic"/>
                <a:sym typeface="Livvic"/>
              </a:defRPr>
            </a:lvl8pPr>
            <a:lvl9pPr lvl="8" rtl="0">
              <a:lnSpc>
                <a:spcPct val="100000"/>
              </a:lnSpc>
              <a:spcBef>
                <a:spcPts val="0"/>
              </a:spcBef>
              <a:spcAft>
                <a:spcPts val="0"/>
              </a:spcAft>
              <a:buNone/>
              <a:defRPr sz="1400">
                <a:solidFill>
                  <a:schemeClr val="dk1"/>
                </a:solidFill>
                <a:latin typeface="Livvic"/>
                <a:ea typeface="Livvic"/>
                <a:cs typeface="Livvic"/>
                <a:sym typeface="Livvic"/>
              </a:defRPr>
            </a:lvl9pPr>
          </a:lstStyle>
          <a:p/>
        </p:txBody>
      </p:sp>
      <p:sp>
        <p:nvSpPr>
          <p:cNvPr id="433" name="Google Shape;433;p41"/>
          <p:cNvSpPr txBox="1"/>
          <p:nvPr>
            <p:ph type="ctrTitle"/>
          </p:nvPr>
        </p:nvSpPr>
        <p:spPr>
          <a:xfrm>
            <a:off x="1935550" y="359450"/>
            <a:ext cx="5273100" cy="96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ig words">
  <p:cSld name="MAIN_POINT_1">
    <p:spTree>
      <p:nvGrpSpPr>
        <p:cNvPr id="434" name="Shape 434"/>
        <p:cNvGrpSpPr/>
        <p:nvPr/>
      </p:nvGrpSpPr>
      <p:grpSpPr>
        <a:xfrm>
          <a:off x="0" y="0"/>
          <a:ext cx="0" cy="0"/>
          <a:chOff x="0" y="0"/>
          <a:chExt cx="0" cy="0"/>
        </a:xfrm>
      </p:grpSpPr>
      <p:sp>
        <p:nvSpPr>
          <p:cNvPr id="435" name="Google Shape;435;p42"/>
          <p:cNvSpPr txBox="1"/>
          <p:nvPr>
            <p:ph type="title"/>
          </p:nvPr>
        </p:nvSpPr>
        <p:spPr>
          <a:xfrm>
            <a:off x="270075" y="509350"/>
            <a:ext cx="4946100" cy="2490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4800"/>
              <a:buNone/>
              <a:defRPr sz="6700" b="0"/>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two columns">
  <p:cSld name="TITLE_AND_BODY_1">
    <p:spTree>
      <p:nvGrpSpPr>
        <p:cNvPr id="436" name="Shape 436"/>
        <p:cNvGrpSpPr/>
        <p:nvPr/>
      </p:nvGrpSpPr>
      <p:grpSpPr>
        <a:xfrm>
          <a:off x="0" y="0"/>
          <a:ext cx="0" cy="0"/>
          <a:chOff x="0" y="0"/>
          <a:chExt cx="0" cy="0"/>
        </a:xfrm>
      </p:grpSpPr>
      <p:sp>
        <p:nvSpPr>
          <p:cNvPr id="437" name="Google Shape;437;p43"/>
          <p:cNvSpPr txBox="1"/>
          <p:nvPr>
            <p:ph type="subTitle" idx="1"/>
          </p:nvPr>
        </p:nvSpPr>
        <p:spPr>
          <a:xfrm flipH="1">
            <a:off x="599976" y="3234588"/>
            <a:ext cx="3306300" cy="1370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600">
                <a:solidFill>
                  <a:schemeClr val="dk1"/>
                </a:solidFill>
                <a:latin typeface="Livvic"/>
                <a:ea typeface="Livvic"/>
                <a:cs typeface="Livvic"/>
                <a:sym typeface="Livvic"/>
              </a:defRPr>
            </a:lvl1pPr>
            <a:lvl2pPr lvl="1" algn="r" rtl="0">
              <a:lnSpc>
                <a:spcPct val="100000"/>
              </a:lnSpc>
              <a:spcBef>
                <a:spcPts val="0"/>
              </a:spcBef>
              <a:spcAft>
                <a:spcPts val="0"/>
              </a:spcAft>
              <a:buNone/>
              <a:defRPr sz="1600">
                <a:solidFill>
                  <a:schemeClr val="dk1"/>
                </a:solidFill>
                <a:latin typeface="Livvic"/>
                <a:ea typeface="Livvic"/>
                <a:cs typeface="Livvic"/>
                <a:sym typeface="Livvic"/>
              </a:defRPr>
            </a:lvl2pPr>
            <a:lvl3pPr lvl="2" algn="r" rtl="0">
              <a:lnSpc>
                <a:spcPct val="100000"/>
              </a:lnSpc>
              <a:spcBef>
                <a:spcPts val="0"/>
              </a:spcBef>
              <a:spcAft>
                <a:spcPts val="0"/>
              </a:spcAft>
              <a:buNone/>
              <a:defRPr sz="1600">
                <a:solidFill>
                  <a:schemeClr val="dk1"/>
                </a:solidFill>
                <a:latin typeface="Livvic"/>
                <a:ea typeface="Livvic"/>
                <a:cs typeface="Livvic"/>
                <a:sym typeface="Livvic"/>
              </a:defRPr>
            </a:lvl3pPr>
            <a:lvl4pPr lvl="3" algn="r" rtl="0">
              <a:lnSpc>
                <a:spcPct val="100000"/>
              </a:lnSpc>
              <a:spcBef>
                <a:spcPts val="0"/>
              </a:spcBef>
              <a:spcAft>
                <a:spcPts val="0"/>
              </a:spcAft>
              <a:buNone/>
              <a:defRPr sz="1600">
                <a:solidFill>
                  <a:schemeClr val="dk1"/>
                </a:solidFill>
                <a:latin typeface="Livvic"/>
                <a:ea typeface="Livvic"/>
                <a:cs typeface="Livvic"/>
                <a:sym typeface="Livvic"/>
              </a:defRPr>
            </a:lvl4pPr>
            <a:lvl5pPr lvl="4" algn="r" rtl="0">
              <a:lnSpc>
                <a:spcPct val="100000"/>
              </a:lnSpc>
              <a:spcBef>
                <a:spcPts val="0"/>
              </a:spcBef>
              <a:spcAft>
                <a:spcPts val="0"/>
              </a:spcAft>
              <a:buNone/>
              <a:defRPr sz="1600">
                <a:solidFill>
                  <a:schemeClr val="dk1"/>
                </a:solidFill>
                <a:latin typeface="Livvic"/>
                <a:ea typeface="Livvic"/>
                <a:cs typeface="Livvic"/>
                <a:sym typeface="Livvic"/>
              </a:defRPr>
            </a:lvl5pPr>
            <a:lvl6pPr lvl="5" algn="r" rtl="0">
              <a:lnSpc>
                <a:spcPct val="100000"/>
              </a:lnSpc>
              <a:spcBef>
                <a:spcPts val="0"/>
              </a:spcBef>
              <a:spcAft>
                <a:spcPts val="0"/>
              </a:spcAft>
              <a:buNone/>
              <a:defRPr sz="1600">
                <a:solidFill>
                  <a:schemeClr val="dk1"/>
                </a:solidFill>
                <a:latin typeface="Livvic"/>
                <a:ea typeface="Livvic"/>
                <a:cs typeface="Livvic"/>
                <a:sym typeface="Livvic"/>
              </a:defRPr>
            </a:lvl6pPr>
            <a:lvl7pPr lvl="6" algn="r" rtl="0">
              <a:lnSpc>
                <a:spcPct val="100000"/>
              </a:lnSpc>
              <a:spcBef>
                <a:spcPts val="0"/>
              </a:spcBef>
              <a:spcAft>
                <a:spcPts val="0"/>
              </a:spcAft>
              <a:buNone/>
              <a:defRPr sz="1600">
                <a:solidFill>
                  <a:schemeClr val="dk1"/>
                </a:solidFill>
                <a:latin typeface="Livvic"/>
                <a:ea typeface="Livvic"/>
                <a:cs typeface="Livvic"/>
                <a:sym typeface="Livvic"/>
              </a:defRPr>
            </a:lvl7pPr>
            <a:lvl8pPr lvl="7" algn="r" rtl="0">
              <a:lnSpc>
                <a:spcPct val="100000"/>
              </a:lnSpc>
              <a:spcBef>
                <a:spcPts val="0"/>
              </a:spcBef>
              <a:spcAft>
                <a:spcPts val="0"/>
              </a:spcAft>
              <a:buNone/>
              <a:defRPr sz="1600">
                <a:solidFill>
                  <a:schemeClr val="dk1"/>
                </a:solidFill>
                <a:latin typeface="Livvic"/>
                <a:ea typeface="Livvic"/>
                <a:cs typeface="Livvic"/>
                <a:sym typeface="Livvic"/>
              </a:defRPr>
            </a:lvl8pPr>
            <a:lvl9pPr lvl="8" algn="r" rtl="0">
              <a:lnSpc>
                <a:spcPct val="100000"/>
              </a:lnSpc>
              <a:spcBef>
                <a:spcPts val="0"/>
              </a:spcBef>
              <a:spcAft>
                <a:spcPts val="0"/>
              </a:spcAft>
              <a:buNone/>
              <a:defRPr sz="1600">
                <a:solidFill>
                  <a:schemeClr val="dk1"/>
                </a:solidFill>
                <a:latin typeface="Livvic"/>
                <a:ea typeface="Livvic"/>
                <a:cs typeface="Livvic"/>
                <a:sym typeface="Livvic"/>
              </a:defRPr>
            </a:lvl9pPr>
          </a:lstStyle>
          <a:p/>
        </p:txBody>
      </p:sp>
      <p:sp>
        <p:nvSpPr>
          <p:cNvPr id="438" name="Google Shape;438;p43"/>
          <p:cNvSpPr txBox="1"/>
          <p:nvPr>
            <p:ph type="title"/>
          </p:nvPr>
        </p:nvSpPr>
        <p:spPr>
          <a:xfrm>
            <a:off x="2282876" y="1309100"/>
            <a:ext cx="2111700" cy="5286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0">
                <a:solidFill>
                  <a:schemeClr val="dk1"/>
                </a:solidFill>
              </a:defRPr>
            </a:lvl1pPr>
            <a:lvl2pPr lvl="1" rtl="0">
              <a:spcBef>
                <a:spcPts val="0"/>
              </a:spcBef>
              <a:spcAft>
                <a:spcPts val="0"/>
              </a:spcAft>
              <a:buNone/>
              <a:defRPr b="0">
                <a:solidFill>
                  <a:schemeClr val="dk1"/>
                </a:solidFill>
                <a:latin typeface="Roboto Slab Light"/>
                <a:ea typeface="Roboto Slab Light"/>
                <a:cs typeface="Roboto Slab Light"/>
                <a:sym typeface="Roboto Slab Light"/>
              </a:defRPr>
            </a:lvl2pPr>
            <a:lvl3pPr lvl="2" rtl="0">
              <a:spcBef>
                <a:spcPts val="0"/>
              </a:spcBef>
              <a:spcAft>
                <a:spcPts val="0"/>
              </a:spcAft>
              <a:buNone/>
              <a:defRPr b="0">
                <a:solidFill>
                  <a:schemeClr val="dk1"/>
                </a:solidFill>
                <a:latin typeface="Roboto Slab Light"/>
                <a:ea typeface="Roboto Slab Light"/>
                <a:cs typeface="Roboto Slab Light"/>
                <a:sym typeface="Roboto Slab Light"/>
              </a:defRPr>
            </a:lvl3pPr>
            <a:lvl4pPr lvl="3" rtl="0">
              <a:spcBef>
                <a:spcPts val="0"/>
              </a:spcBef>
              <a:spcAft>
                <a:spcPts val="0"/>
              </a:spcAft>
              <a:buNone/>
              <a:defRPr b="0">
                <a:solidFill>
                  <a:schemeClr val="dk1"/>
                </a:solidFill>
                <a:latin typeface="Roboto Slab Light"/>
                <a:ea typeface="Roboto Slab Light"/>
                <a:cs typeface="Roboto Slab Light"/>
                <a:sym typeface="Roboto Slab Light"/>
              </a:defRPr>
            </a:lvl4pPr>
            <a:lvl5pPr lvl="4" rtl="0">
              <a:spcBef>
                <a:spcPts val="0"/>
              </a:spcBef>
              <a:spcAft>
                <a:spcPts val="0"/>
              </a:spcAft>
              <a:buNone/>
              <a:defRPr b="0">
                <a:solidFill>
                  <a:schemeClr val="dk1"/>
                </a:solidFill>
                <a:latin typeface="Roboto Slab Light"/>
                <a:ea typeface="Roboto Slab Light"/>
                <a:cs typeface="Roboto Slab Light"/>
                <a:sym typeface="Roboto Slab Light"/>
              </a:defRPr>
            </a:lvl5pPr>
            <a:lvl6pPr lvl="5" rtl="0">
              <a:spcBef>
                <a:spcPts val="0"/>
              </a:spcBef>
              <a:spcAft>
                <a:spcPts val="0"/>
              </a:spcAft>
              <a:buNone/>
              <a:defRPr b="0">
                <a:solidFill>
                  <a:schemeClr val="dk1"/>
                </a:solidFill>
                <a:latin typeface="Roboto Slab Light"/>
                <a:ea typeface="Roboto Slab Light"/>
                <a:cs typeface="Roboto Slab Light"/>
                <a:sym typeface="Roboto Slab Light"/>
              </a:defRPr>
            </a:lvl6pPr>
            <a:lvl7pPr lvl="6" rtl="0">
              <a:spcBef>
                <a:spcPts val="0"/>
              </a:spcBef>
              <a:spcAft>
                <a:spcPts val="0"/>
              </a:spcAft>
              <a:buNone/>
              <a:defRPr b="0">
                <a:solidFill>
                  <a:schemeClr val="dk1"/>
                </a:solidFill>
                <a:latin typeface="Roboto Slab Light"/>
                <a:ea typeface="Roboto Slab Light"/>
                <a:cs typeface="Roboto Slab Light"/>
                <a:sym typeface="Roboto Slab Light"/>
              </a:defRPr>
            </a:lvl7pPr>
            <a:lvl8pPr lvl="7" rtl="0">
              <a:spcBef>
                <a:spcPts val="0"/>
              </a:spcBef>
              <a:spcAft>
                <a:spcPts val="0"/>
              </a:spcAft>
              <a:buNone/>
              <a:defRPr b="0">
                <a:solidFill>
                  <a:schemeClr val="dk1"/>
                </a:solidFill>
                <a:latin typeface="Roboto Slab Light"/>
                <a:ea typeface="Roboto Slab Light"/>
                <a:cs typeface="Roboto Slab Light"/>
                <a:sym typeface="Roboto Slab Light"/>
              </a:defRPr>
            </a:lvl8pPr>
            <a:lvl9pPr lvl="8" rtl="0">
              <a:spcBef>
                <a:spcPts val="0"/>
              </a:spcBef>
              <a:spcAft>
                <a:spcPts val="0"/>
              </a:spcAft>
              <a:buNone/>
              <a:defRPr b="0">
                <a:solidFill>
                  <a:schemeClr val="dk1"/>
                </a:solidFill>
                <a:latin typeface="Roboto Slab Light"/>
                <a:ea typeface="Roboto Slab Light"/>
                <a:cs typeface="Roboto Slab Light"/>
                <a:sym typeface="Roboto Slab Light"/>
              </a:defRPr>
            </a:lvl9pPr>
          </a:lstStyle>
          <a:p/>
        </p:txBody>
      </p:sp>
      <p:sp>
        <p:nvSpPr>
          <p:cNvPr id="439" name="Google Shape;439;p43"/>
          <p:cNvSpPr txBox="1"/>
          <p:nvPr>
            <p:ph type="subTitle" idx="2"/>
          </p:nvPr>
        </p:nvSpPr>
        <p:spPr>
          <a:xfrm flipH="1">
            <a:off x="5036376" y="690913"/>
            <a:ext cx="3502800" cy="137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solidFill>
                  <a:schemeClr val="dk1"/>
                </a:solidFill>
                <a:latin typeface="Livvic"/>
                <a:ea typeface="Livvic"/>
                <a:cs typeface="Livvic"/>
                <a:sym typeface="Livvic"/>
              </a:defRPr>
            </a:lvl1pPr>
            <a:lvl2pPr lvl="1" rtl="0">
              <a:lnSpc>
                <a:spcPct val="100000"/>
              </a:lnSpc>
              <a:spcBef>
                <a:spcPts val="0"/>
              </a:spcBef>
              <a:spcAft>
                <a:spcPts val="0"/>
              </a:spcAft>
              <a:buNone/>
              <a:defRPr sz="1600">
                <a:solidFill>
                  <a:schemeClr val="dk1"/>
                </a:solidFill>
                <a:latin typeface="Livvic"/>
                <a:ea typeface="Livvic"/>
                <a:cs typeface="Livvic"/>
                <a:sym typeface="Livvic"/>
              </a:defRPr>
            </a:lvl2pPr>
            <a:lvl3pPr lvl="2" rtl="0">
              <a:lnSpc>
                <a:spcPct val="100000"/>
              </a:lnSpc>
              <a:spcBef>
                <a:spcPts val="0"/>
              </a:spcBef>
              <a:spcAft>
                <a:spcPts val="0"/>
              </a:spcAft>
              <a:buNone/>
              <a:defRPr sz="1600">
                <a:solidFill>
                  <a:schemeClr val="dk1"/>
                </a:solidFill>
                <a:latin typeface="Livvic"/>
                <a:ea typeface="Livvic"/>
                <a:cs typeface="Livvic"/>
                <a:sym typeface="Livvic"/>
              </a:defRPr>
            </a:lvl3pPr>
            <a:lvl4pPr lvl="3" rtl="0">
              <a:lnSpc>
                <a:spcPct val="100000"/>
              </a:lnSpc>
              <a:spcBef>
                <a:spcPts val="0"/>
              </a:spcBef>
              <a:spcAft>
                <a:spcPts val="0"/>
              </a:spcAft>
              <a:buNone/>
              <a:defRPr sz="1600">
                <a:solidFill>
                  <a:schemeClr val="dk1"/>
                </a:solidFill>
                <a:latin typeface="Livvic"/>
                <a:ea typeface="Livvic"/>
                <a:cs typeface="Livvic"/>
                <a:sym typeface="Livvic"/>
              </a:defRPr>
            </a:lvl4pPr>
            <a:lvl5pPr lvl="4" rtl="0">
              <a:lnSpc>
                <a:spcPct val="100000"/>
              </a:lnSpc>
              <a:spcBef>
                <a:spcPts val="0"/>
              </a:spcBef>
              <a:spcAft>
                <a:spcPts val="0"/>
              </a:spcAft>
              <a:buNone/>
              <a:defRPr sz="1600">
                <a:solidFill>
                  <a:schemeClr val="dk1"/>
                </a:solidFill>
                <a:latin typeface="Livvic"/>
                <a:ea typeface="Livvic"/>
                <a:cs typeface="Livvic"/>
                <a:sym typeface="Livvic"/>
              </a:defRPr>
            </a:lvl5pPr>
            <a:lvl6pPr lvl="5" rtl="0">
              <a:lnSpc>
                <a:spcPct val="100000"/>
              </a:lnSpc>
              <a:spcBef>
                <a:spcPts val="0"/>
              </a:spcBef>
              <a:spcAft>
                <a:spcPts val="0"/>
              </a:spcAft>
              <a:buNone/>
              <a:defRPr sz="1600">
                <a:solidFill>
                  <a:schemeClr val="dk1"/>
                </a:solidFill>
                <a:latin typeface="Livvic"/>
                <a:ea typeface="Livvic"/>
                <a:cs typeface="Livvic"/>
                <a:sym typeface="Livvic"/>
              </a:defRPr>
            </a:lvl6pPr>
            <a:lvl7pPr lvl="6" rtl="0">
              <a:lnSpc>
                <a:spcPct val="100000"/>
              </a:lnSpc>
              <a:spcBef>
                <a:spcPts val="0"/>
              </a:spcBef>
              <a:spcAft>
                <a:spcPts val="0"/>
              </a:spcAft>
              <a:buNone/>
              <a:defRPr sz="1600">
                <a:solidFill>
                  <a:schemeClr val="dk1"/>
                </a:solidFill>
                <a:latin typeface="Livvic"/>
                <a:ea typeface="Livvic"/>
                <a:cs typeface="Livvic"/>
                <a:sym typeface="Livvic"/>
              </a:defRPr>
            </a:lvl7pPr>
            <a:lvl8pPr lvl="7" rtl="0">
              <a:lnSpc>
                <a:spcPct val="100000"/>
              </a:lnSpc>
              <a:spcBef>
                <a:spcPts val="0"/>
              </a:spcBef>
              <a:spcAft>
                <a:spcPts val="0"/>
              </a:spcAft>
              <a:buNone/>
              <a:defRPr sz="1600">
                <a:solidFill>
                  <a:schemeClr val="dk1"/>
                </a:solidFill>
                <a:latin typeface="Livvic"/>
                <a:ea typeface="Livvic"/>
                <a:cs typeface="Livvic"/>
                <a:sym typeface="Livvic"/>
              </a:defRPr>
            </a:lvl8pPr>
            <a:lvl9pPr lvl="8" rtl="0">
              <a:lnSpc>
                <a:spcPct val="100000"/>
              </a:lnSpc>
              <a:spcBef>
                <a:spcPts val="0"/>
              </a:spcBef>
              <a:spcAft>
                <a:spcPts val="0"/>
              </a:spcAft>
              <a:buNone/>
              <a:defRPr sz="1600">
                <a:solidFill>
                  <a:schemeClr val="dk1"/>
                </a:solidFill>
                <a:latin typeface="Livvic"/>
                <a:ea typeface="Livvic"/>
                <a:cs typeface="Livvic"/>
                <a:sym typeface="Livvic"/>
              </a:defRPr>
            </a:lvl9pPr>
          </a:lstStyle>
          <a:p/>
        </p:txBody>
      </p:sp>
      <p:sp>
        <p:nvSpPr>
          <p:cNvPr id="440" name="Google Shape;440;p43"/>
          <p:cNvSpPr txBox="1"/>
          <p:nvPr>
            <p:ph type="title" idx="3"/>
          </p:nvPr>
        </p:nvSpPr>
        <p:spPr>
          <a:xfrm>
            <a:off x="4635451" y="3252460"/>
            <a:ext cx="2111700" cy="5286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b="0">
                <a:solidFill>
                  <a:schemeClr val="dk1"/>
                </a:solidFill>
              </a:defRPr>
            </a:lvl1pPr>
            <a:lvl2pPr lvl="1" algn="r" rtl="0">
              <a:spcBef>
                <a:spcPts val="0"/>
              </a:spcBef>
              <a:spcAft>
                <a:spcPts val="0"/>
              </a:spcAft>
              <a:buNone/>
              <a:defRPr b="0">
                <a:solidFill>
                  <a:schemeClr val="dk1"/>
                </a:solidFill>
                <a:latin typeface="Roboto Slab Light"/>
                <a:ea typeface="Roboto Slab Light"/>
                <a:cs typeface="Roboto Slab Light"/>
                <a:sym typeface="Roboto Slab Light"/>
              </a:defRPr>
            </a:lvl2pPr>
            <a:lvl3pPr lvl="2" algn="r" rtl="0">
              <a:spcBef>
                <a:spcPts val="0"/>
              </a:spcBef>
              <a:spcAft>
                <a:spcPts val="0"/>
              </a:spcAft>
              <a:buNone/>
              <a:defRPr b="0">
                <a:solidFill>
                  <a:schemeClr val="dk1"/>
                </a:solidFill>
                <a:latin typeface="Roboto Slab Light"/>
                <a:ea typeface="Roboto Slab Light"/>
                <a:cs typeface="Roboto Slab Light"/>
                <a:sym typeface="Roboto Slab Light"/>
              </a:defRPr>
            </a:lvl3pPr>
            <a:lvl4pPr lvl="3" algn="r" rtl="0">
              <a:spcBef>
                <a:spcPts val="0"/>
              </a:spcBef>
              <a:spcAft>
                <a:spcPts val="0"/>
              </a:spcAft>
              <a:buNone/>
              <a:defRPr b="0">
                <a:solidFill>
                  <a:schemeClr val="dk1"/>
                </a:solidFill>
                <a:latin typeface="Roboto Slab Light"/>
                <a:ea typeface="Roboto Slab Light"/>
                <a:cs typeface="Roboto Slab Light"/>
                <a:sym typeface="Roboto Slab Light"/>
              </a:defRPr>
            </a:lvl4pPr>
            <a:lvl5pPr lvl="4" algn="r" rtl="0">
              <a:spcBef>
                <a:spcPts val="0"/>
              </a:spcBef>
              <a:spcAft>
                <a:spcPts val="0"/>
              </a:spcAft>
              <a:buNone/>
              <a:defRPr b="0">
                <a:solidFill>
                  <a:schemeClr val="dk1"/>
                </a:solidFill>
                <a:latin typeface="Roboto Slab Light"/>
                <a:ea typeface="Roboto Slab Light"/>
                <a:cs typeface="Roboto Slab Light"/>
                <a:sym typeface="Roboto Slab Light"/>
              </a:defRPr>
            </a:lvl5pPr>
            <a:lvl6pPr lvl="5" algn="r" rtl="0">
              <a:spcBef>
                <a:spcPts val="0"/>
              </a:spcBef>
              <a:spcAft>
                <a:spcPts val="0"/>
              </a:spcAft>
              <a:buNone/>
              <a:defRPr b="0">
                <a:solidFill>
                  <a:schemeClr val="dk1"/>
                </a:solidFill>
                <a:latin typeface="Roboto Slab Light"/>
                <a:ea typeface="Roboto Slab Light"/>
                <a:cs typeface="Roboto Slab Light"/>
                <a:sym typeface="Roboto Slab Light"/>
              </a:defRPr>
            </a:lvl6pPr>
            <a:lvl7pPr lvl="6" algn="r" rtl="0">
              <a:spcBef>
                <a:spcPts val="0"/>
              </a:spcBef>
              <a:spcAft>
                <a:spcPts val="0"/>
              </a:spcAft>
              <a:buNone/>
              <a:defRPr b="0">
                <a:solidFill>
                  <a:schemeClr val="dk1"/>
                </a:solidFill>
                <a:latin typeface="Roboto Slab Light"/>
                <a:ea typeface="Roboto Slab Light"/>
                <a:cs typeface="Roboto Slab Light"/>
                <a:sym typeface="Roboto Slab Light"/>
              </a:defRPr>
            </a:lvl7pPr>
            <a:lvl8pPr lvl="7" algn="r" rtl="0">
              <a:spcBef>
                <a:spcPts val="0"/>
              </a:spcBef>
              <a:spcAft>
                <a:spcPts val="0"/>
              </a:spcAft>
              <a:buNone/>
              <a:defRPr b="0">
                <a:solidFill>
                  <a:schemeClr val="dk1"/>
                </a:solidFill>
                <a:latin typeface="Roboto Slab Light"/>
                <a:ea typeface="Roboto Slab Light"/>
                <a:cs typeface="Roboto Slab Light"/>
                <a:sym typeface="Roboto Slab Light"/>
              </a:defRPr>
            </a:lvl8pPr>
            <a:lvl9pPr lvl="8" algn="r" rtl="0">
              <a:spcBef>
                <a:spcPts val="0"/>
              </a:spcBef>
              <a:spcAft>
                <a:spcPts val="0"/>
              </a:spcAft>
              <a:buNone/>
              <a:defRPr b="0">
                <a:solidFill>
                  <a:schemeClr val="dk1"/>
                </a:solidFill>
                <a:latin typeface="Roboto Slab Light"/>
                <a:ea typeface="Roboto Slab Light"/>
                <a:cs typeface="Roboto Slab Light"/>
                <a:sym typeface="Roboto Slab Light"/>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hanks">
  <p:cSld name="CUSTOM_5">
    <p:spTree>
      <p:nvGrpSpPr>
        <p:cNvPr id="441" name="Shape 441"/>
        <p:cNvGrpSpPr/>
        <p:nvPr/>
      </p:nvGrpSpPr>
      <p:grpSpPr>
        <a:xfrm>
          <a:off x="0" y="0"/>
          <a:ext cx="0" cy="0"/>
          <a:chOff x="0" y="0"/>
          <a:chExt cx="0" cy="0"/>
        </a:xfrm>
      </p:grpSpPr>
      <p:sp>
        <p:nvSpPr>
          <p:cNvPr id="442" name="Google Shape;442;p44"/>
          <p:cNvSpPr txBox="1"/>
          <p:nvPr>
            <p:ph type="title"/>
          </p:nvPr>
        </p:nvSpPr>
        <p:spPr>
          <a:xfrm>
            <a:off x="1015813" y="904675"/>
            <a:ext cx="3246600" cy="58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200"/>
              <a:buNone/>
              <a:defRPr sz="6000" b="0"/>
            </a:lvl1pPr>
            <a:lvl2pPr lvl="1" algn="ctr" rtl="0">
              <a:spcBef>
                <a:spcPts val="0"/>
              </a:spcBef>
              <a:spcAft>
                <a:spcPts val="0"/>
              </a:spcAft>
              <a:buSzPts val="4200"/>
              <a:buNone/>
              <a:defRPr sz="4200" b="0"/>
            </a:lvl2pPr>
            <a:lvl3pPr lvl="2" algn="ctr" rtl="0">
              <a:spcBef>
                <a:spcPts val="0"/>
              </a:spcBef>
              <a:spcAft>
                <a:spcPts val="0"/>
              </a:spcAft>
              <a:buSzPts val="4200"/>
              <a:buNone/>
              <a:defRPr sz="4200" b="0"/>
            </a:lvl3pPr>
            <a:lvl4pPr lvl="3" algn="ctr" rtl="0">
              <a:spcBef>
                <a:spcPts val="0"/>
              </a:spcBef>
              <a:spcAft>
                <a:spcPts val="0"/>
              </a:spcAft>
              <a:buSzPts val="4200"/>
              <a:buNone/>
              <a:defRPr sz="4200" b="0"/>
            </a:lvl4pPr>
            <a:lvl5pPr lvl="4" algn="ctr" rtl="0">
              <a:spcBef>
                <a:spcPts val="0"/>
              </a:spcBef>
              <a:spcAft>
                <a:spcPts val="0"/>
              </a:spcAft>
              <a:buSzPts val="4200"/>
              <a:buNone/>
              <a:defRPr sz="4200" b="0"/>
            </a:lvl5pPr>
            <a:lvl6pPr lvl="5" algn="ctr" rtl="0">
              <a:spcBef>
                <a:spcPts val="0"/>
              </a:spcBef>
              <a:spcAft>
                <a:spcPts val="0"/>
              </a:spcAft>
              <a:buSzPts val="4200"/>
              <a:buNone/>
              <a:defRPr sz="4200" b="0"/>
            </a:lvl6pPr>
            <a:lvl7pPr lvl="6" algn="ctr" rtl="0">
              <a:spcBef>
                <a:spcPts val="0"/>
              </a:spcBef>
              <a:spcAft>
                <a:spcPts val="0"/>
              </a:spcAft>
              <a:buSzPts val="4200"/>
              <a:buNone/>
              <a:defRPr sz="4200" b="0"/>
            </a:lvl7pPr>
            <a:lvl8pPr lvl="7" algn="ctr" rtl="0">
              <a:spcBef>
                <a:spcPts val="0"/>
              </a:spcBef>
              <a:spcAft>
                <a:spcPts val="0"/>
              </a:spcAft>
              <a:buSzPts val="4200"/>
              <a:buNone/>
              <a:defRPr sz="4200" b="0"/>
            </a:lvl8pPr>
            <a:lvl9pPr lvl="8" algn="ctr" rtl="0">
              <a:spcBef>
                <a:spcPts val="0"/>
              </a:spcBef>
              <a:spcAft>
                <a:spcPts val="0"/>
              </a:spcAft>
              <a:buSzPts val="4200"/>
              <a:buNone/>
              <a:defRPr sz="4200" b="0"/>
            </a:lvl9pPr>
          </a:lstStyle>
          <a:p/>
        </p:txBody>
      </p:sp>
      <p:sp>
        <p:nvSpPr>
          <p:cNvPr id="443" name="Google Shape;443;p44"/>
          <p:cNvSpPr txBox="1"/>
          <p:nvPr>
            <p:ph type="subTitle" idx="1"/>
          </p:nvPr>
        </p:nvSpPr>
        <p:spPr>
          <a:xfrm>
            <a:off x="4545288" y="603925"/>
            <a:ext cx="3582900" cy="118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2100"/>
              <a:buFont typeface="Livvic"/>
              <a:buNone/>
              <a:defRPr sz="1400">
                <a:solidFill>
                  <a:schemeClr val="accent3"/>
                </a:solidFill>
                <a:latin typeface="Livvic"/>
                <a:ea typeface="Livvic"/>
                <a:cs typeface="Livvic"/>
                <a:sym typeface="Livvic"/>
              </a:defRPr>
            </a:lvl1pPr>
            <a:lvl2pPr lvl="1" algn="ctr" rtl="0">
              <a:lnSpc>
                <a:spcPct val="100000"/>
              </a:lnSpc>
              <a:spcBef>
                <a:spcPts val="0"/>
              </a:spcBef>
              <a:spcAft>
                <a:spcPts val="0"/>
              </a:spcAft>
              <a:buClr>
                <a:schemeClr val="accent3"/>
              </a:buClr>
              <a:buSzPts val="2100"/>
              <a:buFont typeface="Livvic"/>
              <a:buNone/>
              <a:defRPr sz="2100">
                <a:solidFill>
                  <a:schemeClr val="accent3"/>
                </a:solidFill>
                <a:latin typeface="Livvic"/>
                <a:ea typeface="Livvic"/>
                <a:cs typeface="Livvic"/>
                <a:sym typeface="Livvic"/>
              </a:defRPr>
            </a:lvl2pPr>
            <a:lvl3pPr lvl="2" algn="ctr" rtl="0">
              <a:lnSpc>
                <a:spcPct val="100000"/>
              </a:lnSpc>
              <a:spcBef>
                <a:spcPts val="0"/>
              </a:spcBef>
              <a:spcAft>
                <a:spcPts val="0"/>
              </a:spcAft>
              <a:buClr>
                <a:schemeClr val="accent3"/>
              </a:buClr>
              <a:buSzPts val="2100"/>
              <a:buFont typeface="Livvic"/>
              <a:buNone/>
              <a:defRPr sz="2100">
                <a:solidFill>
                  <a:schemeClr val="accent3"/>
                </a:solidFill>
                <a:latin typeface="Livvic"/>
                <a:ea typeface="Livvic"/>
                <a:cs typeface="Livvic"/>
                <a:sym typeface="Livvic"/>
              </a:defRPr>
            </a:lvl3pPr>
            <a:lvl4pPr lvl="3" algn="ctr" rtl="0">
              <a:lnSpc>
                <a:spcPct val="100000"/>
              </a:lnSpc>
              <a:spcBef>
                <a:spcPts val="0"/>
              </a:spcBef>
              <a:spcAft>
                <a:spcPts val="0"/>
              </a:spcAft>
              <a:buClr>
                <a:schemeClr val="accent3"/>
              </a:buClr>
              <a:buSzPts val="2100"/>
              <a:buFont typeface="Livvic"/>
              <a:buNone/>
              <a:defRPr sz="2100">
                <a:solidFill>
                  <a:schemeClr val="accent3"/>
                </a:solidFill>
                <a:latin typeface="Livvic"/>
                <a:ea typeface="Livvic"/>
                <a:cs typeface="Livvic"/>
                <a:sym typeface="Livvic"/>
              </a:defRPr>
            </a:lvl4pPr>
            <a:lvl5pPr lvl="4" algn="ctr" rtl="0">
              <a:lnSpc>
                <a:spcPct val="100000"/>
              </a:lnSpc>
              <a:spcBef>
                <a:spcPts val="0"/>
              </a:spcBef>
              <a:spcAft>
                <a:spcPts val="0"/>
              </a:spcAft>
              <a:buClr>
                <a:schemeClr val="accent3"/>
              </a:buClr>
              <a:buSzPts val="2100"/>
              <a:buFont typeface="Livvic"/>
              <a:buNone/>
              <a:defRPr sz="2100">
                <a:solidFill>
                  <a:schemeClr val="accent3"/>
                </a:solidFill>
                <a:latin typeface="Livvic"/>
                <a:ea typeface="Livvic"/>
                <a:cs typeface="Livvic"/>
                <a:sym typeface="Livvic"/>
              </a:defRPr>
            </a:lvl5pPr>
            <a:lvl6pPr lvl="5" algn="ctr" rtl="0">
              <a:lnSpc>
                <a:spcPct val="100000"/>
              </a:lnSpc>
              <a:spcBef>
                <a:spcPts val="0"/>
              </a:spcBef>
              <a:spcAft>
                <a:spcPts val="0"/>
              </a:spcAft>
              <a:buClr>
                <a:schemeClr val="accent3"/>
              </a:buClr>
              <a:buSzPts val="2100"/>
              <a:buFont typeface="Livvic"/>
              <a:buNone/>
              <a:defRPr sz="2100">
                <a:solidFill>
                  <a:schemeClr val="accent3"/>
                </a:solidFill>
                <a:latin typeface="Livvic"/>
                <a:ea typeface="Livvic"/>
                <a:cs typeface="Livvic"/>
                <a:sym typeface="Livvic"/>
              </a:defRPr>
            </a:lvl6pPr>
            <a:lvl7pPr lvl="6" algn="ctr" rtl="0">
              <a:lnSpc>
                <a:spcPct val="100000"/>
              </a:lnSpc>
              <a:spcBef>
                <a:spcPts val="0"/>
              </a:spcBef>
              <a:spcAft>
                <a:spcPts val="0"/>
              </a:spcAft>
              <a:buClr>
                <a:schemeClr val="accent3"/>
              </a:buClr>
              <a:buSzPts val="2100"/>
              <a:buFont typeface="Livvic"/>
              <a:buNone/>
              <a:defRPr sz="2100">
                <a:solidFill>
                  <a:schemeClr val="accent3"/>
                </a:solidFill>
                <a:latin typeface="Livvic"/>
                <a:ea typeface="Livvic"/>
                <a:cs typeface="Livvic"/>
                <a:sym typeface="Livvic"/>
              </a:defRPr>
            </a:lvl7pPr>
            <a:lvl8pPr lvl="7" algn="ctr" rtl="0">
              <a:lnSpc>
                <a:spcPct val="100000"/>
              </a:lnSpc>
              <a:spcBef>
                <a:spcPts val="0"/>
              </a:spcBef>
              <a:spcAft>
                <a:spcPts val="0"/>
              </a:spcAft>
              <a:buClr>
                <a:schemeClr val="accent3"/>
              </a:buClr>
              <a:buSzPts val="2100"/>
              <a:buFont typeface="Livvic"/>
              <a:buNone/>
              <a:defRPr sz="2100">
                <a:solidFill>
                  <a:schemeClr val="accent3"/>
                </a:solidFill>
                <a:latin typeface="Livvic"/>
                <a:ea typeface="Livvic"/>
                <a:cs typeface="Livvic"/>
                <a:sym typeface="Livvic"/>
              </a:defRPr>
            </a:lvl8pPr>
            <a:lvl9pPr lvl="8" algn="ctr" rtl="0">
              <a:lnSpc>
                <a:spcPct val="100000"/>
              </a:lnSpc>
              <a:spcBef>
                <a:spcPts val="0"/>
              </a:spcBef>
              <a:spcAft>
                <a:spcPts val="0"/>
              </a:spcAft>
              <a:buClr>
                <a:schemeClr val="accent3"/>
              </a:buClr>
              <a:buSzPts val="2100"/>
              <a:buFont typeface="Livvic"/>
              <a:buNone/>
              <a:defRPr sz="2100">
                <a:solidFill>
                  <a:schemeClr val="accent3"/>
                </a:solidFill>
                <a:latin typeface="Livvic"/>
                <a:ea typeface="Livvic"/>
                <a:cs typeface="Livvic"/>
                <a:sym typeface="Livvic"/>
              </a:defRPr>
            </a:lvl9pPr>
          </a:lstStyle>
          <a:p/>
        </p:txBody>
      </p:sp>
      <p:sp>
        <p:nvSpPr>
          <p:cNvPr id="444" name="Google Shape;444;p44"/>
          <p:cNvSpPr txBox="1"/>
          <p:nvPr/>
        </p:nvSpPr>
        <p:spPr>
          <a:xfrm>
            <a:off x="621627" y="3741525"/>
            <a:ext cx="3104400" cy="931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GB" sz="1000">
                <a:solidFill>
                  <a:schemeClr val="dk1"/>
                </a:solidFill>
                <a:latin typeface="Livvic"/>
                <a:ea typeface="Livvic"/>
                <a:cs typeface="Livvic"/>
                <a:sym typeface="Livvic"/>
              </a:rPr>
              <a:t>CREDITS: This presentation template was created by </a:t>
            </a:r>
            <a:r>
              <a:rPr lang="en-GB" sz="1000">
                <a:solidFill>
                  <a:schemeClr val="dk1"/>
                </a:solidFill>
                <a:uFill>
                  <a:noFill/>
                </a:uFill>
                <a:latin typeface="Livvic SemiBold"/>
                <a:ea typeface="Livvic SemiBold"/>
                <a:cs typeface="Livvic SemiBold"/>
                <a:sym typeface="Livvic SemiBold"/>
                <a:hlinkClick r:id="rId2"/>
              </a:rPr>
              <a:t>Slidesgo</a:t>
            </a:r>
            <a:r>
              <a:rPr lang="en-GB" sz="1000">
                <a:solidFill>
                  <a:schemeClr val="dk1"/>
                </a:solidFill>
                <a:latin typeface="Livvic"/>
                <a:ea typeface="Livvic"/>
                <a:cs typeface="Livvic"/>
                <a:sym typeface="Livvic"/>
              </a:rPr>
              <a:t>, and includes icons by </a:t>
            </a:r>
            <a:r>
              <a:rPr lang="en-GB" sz="1000">
                <a:solidFill>
                  <a:schemeClr val="dk1"/>
                </a:solidFill>
                <a:uFill>
                  <a:noFill/>
                </a:uFill>
                <a:latin typeface="Livvic SemiBold"/>
                <a:ea typeface="Livvic SemiBold"/>
                <a:cs typeface="Livvic SemiBold"/>
                <a:sym typeface="Livvic SemiBold"/>
                <a:hlinkClick r:id="rId3"/>
              </a:rPr>
              <a:t>Flaticon</a:t>
            </a:r>
            <a:r>
              <a:rPr lang="en-GB" sz="1000">
                <a:solidFill>
                  <a:schemeClr val="dk1"/>
                </a:solidFill>
                <a:latin typeface="Livvic"/>
                <a:ea typeface="Livvic"/>
                <a:cs typeface="Livvic"/>
                <a:sym typeface="Livvic"/>
              </a:rPr>
              <a:t>, and infographics &amp; images by </a:t>
            </a:r>
            <a:r>
              <a:rPr lang="en-GB" sz="1000">
                <a:solidFill>
                  <a:schemeClr val="dk1"/>
                </a:solidFill>
                <a:uFill>
                  <a:noFill/>
                </a:uFill>
                <a:latin typeface="Livvic SemiBold"/>
                <a:ea typeface="Livvic SemiBold"/>
                <a:cs typeface="Livvic SemiBold"/>
                <a:sym typeface="Livvic SemiBold"/>
                <a:hlinkClick r:id="rId4"/>
              </a:rPr>
              <a:t>Freepik</a:t>
            </a:r>
            <a:endParaRPr>
              <a:solidFill>
                <a:schemeClr val="dk1"/>
              </a:solidFill>
              <a:latin typeface="Livvic SemiBold"/>
              <a:ea typeface="Livvic SemiBold"/>
              <a:cs typeface="Livvic SemiBold"/>
              <a:sym typeface="Livvic SemiBold"/>
            </a:endParaRPr>
          </a:p>
          <a:p>
            <a:pPr marL="0" lvl="0" indent="0" algn="l" rtl="0">
              <a:spcBef>
                <a:spcPts val="0"/>
              </a:spcBef>
              <a:spcAft>
                <a:spcPts val="0"/>
              </a:spcAft>
              <a:buNone/>
            </a:pPr>
            <a:endParaRPr>
              <a:solidFill>
                <a:schemeClr val="dk1"/>
              </a:solidFill>
              <a:latin typeface="Livvic"/>
              <a:ea typeface="Livvic"/>
              <a:cs typeface="Livvic"/>
              <a:sym typeface="Livvic"/>
            </a:endParaRPr>
          </a:p>
          <a:p>
            <a:pPr marL="0" lvl="0" indent="0" algn="l" rtl="0">
              <a:lnSpc>
                <a:spcPct val="115000"/>
              </a:lnSpc>
              <a:spcBef>
                <a:spcPts val="300"/>
              </a:spcBef>
              <a:spcAft>
                <a:spcPts val="0"/>
              </a:spcAft>
              <a:buNone/>
            </a:pPr>
            <a:endParaRPr sz="1000">
              <a:solidFill>
                <a:schemeClr val="dk1"/>
              </a:solidFill>
              <a:latin typeface="Livvic"/>
              <a:ea typeface="Livvic"/>
              <a:cs typeface="Livvic"/>
              <a:sym typeface="Livvic"/>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445" name="Shape 445"/>
        <p:cNvGrpSpPr/>
        <p:nvPr/>
      </p:nvGrpSpPr>
      <p:grpSpPr>
        <a:xfrm>
          <a:off x="0" y="0"/>
          <a:ext cx="0" cy="0"/>
          <a:chOff x="0" y="0"/>
          <a:chExt cx="0" cy="0"/>
        </a:xfrm>
      </p:grpSpPr>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446" name="Shape 446"/>
        <p:cNvGrpSpPr/>
        <p:nvPr/>
      </p:nvGrpSpPr>
      <p:grpSpPr>
        <a:xfrm>
          <a:off x="0" y="0"/>
          <a:ext cx="0" cy="0"/>
          <a:chOff x="0" y="0"/>
          <a:chExt cx="0" cy="0"/>
        </a:xfrm>
      </p:grpSpPr>
      <p:pic>
        <p:nvPicPr>
          <p:cNvPr id="447" name="Google Shape;447;p46"/>
          <p:cNvPicPr preferRelativeResize="0"/>
          <p:nvPr/>
        </p:nvPicPr>
        <p:blipFill>
          <a:blip r:embed="rId2"/>
          <a:stretch>
            <a:fillRect/>
          </a:stretch>
        </p:blipFill>
        <p:spPr>
          <a:xfrm>
            <a:off x="2724514" y="539500"/>
            <a:ext cx="3694960" cy="402937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matchingName="Blank">
  <p:cSld name="BLANK">
    <p:bg>
      <p:bgPr>
        <a:noFill/>
        <a:effectLst/>
      </p:bgPr>
    </p:bg>
    <p:spTree>
      <p:nvGrpSpPr>
        <p:cNvPr id="448" name="Shape 448"/>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2" name="Shape 22"/>
        <p:cNvGrpSpPr/>
        <p:nvPr/>
      </p:nvGrpSpPr>
      <p:grpSpPr>
        <a:xfrm>
          <a:off x="0" y="0"/>
          <a:ext cx="0" cy="0"/>
          <a:chOff x="0" y="0"/>
          <a:chExt cx="0" cy="0"/>
        </a:xfrm>
      </p:grpSpPr>
      <p:sp>
        <p:nvSpPr>
          <p:cNvPr id="23" name="Google Shape;23;p6"/>
          <p:cNvSpPr txBox="1"/>
          <p:nvPr>
            <p:ph type="title"/>
          </p:nvPr>
        </p:nvSpPr>
        <p:spPr>
          <a:xfrm>
            <a:off x="2439675" y="362239"/>
            <a:ext cx="42648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24" name="Shape 24"/>
        <p:cNvGrpSpPr/>
        <p:nvPr/>
      </p:nvGrpSpPr>
      <p:grpSpPr>
        <a:xfrm>
          <a:off x="0" y="0"/>
          <a:ext cx="0" cy="0"/>
          <a:chOff x="0" y="0"/>
          <a:chExt cx="0" cy="0"/>
        </a:xfrm>
      </p:grpSpPr>
      <p:sp>
        <p:nvSpPr>
          <p:cNvPr id="25" name="Google Shape;25;p7"/>
          <p:cNvSpPr txBox="1"/>
          <p:nvPr>
            <p:ph type="ctrTitle"/>
          </p:nvPr>
        </p:nvSpPr>
        <p:spPr>
          <a:xfrm>
            <a:off x="5826034" y="1395800"/>
            <a:ext cx="2711700" cy="998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b="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p:txBody>
      </p:sp>
      <p:sp>
        <p:nvSpPr>
          <p:cNvPr id="26" name="Google Shape;26;p7"/>
          <p:cNvSpPr txBox="1"/>
          <p:nvPr>
            <p:ph type="subTitle" idx="1"/>
          </p:nvPr>
        </p:nvSpPr>
        <p:spPr>
          <a:xfrm>
            <a:off x="5375734" y="2462926"/>
            <a:ext cx="3162000" cy="2016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600">
                <a:solidFill>
                  <a:schemeClr val="accent3"/>
                </a:solidFill>
              </a:defRPr>
            </a:lvl1pPr>
            <a:lvl2pPr lvl="1" algn="r" rtl="0">
              <a:lnSpc>
                <a:spcPct val="100000"/>
              </a:lnSpc>
              <a:spcBef>
                <a:spcPts val="1600"/>
              </a:spcBef>
              <a:spcAft>
                <a:spcPts val="0"/>
              </a:spcAft>
              <a:buNone/>
              <a:defRPr sz="1600">
                <a:solidFill>
                  <a:schemeClr val="accent3"/>
                </a:solidFill>
              </a:defRPr>
            </a:lvl2pPr>
            <a:lvl3pPr lvl="2" algn="r" rtl="0">
              <a:lnSpc>
                <a:spcPct val="100000"/>
              </a:lnSpc>
              <a:spcBef>
                <a:spcPts val="1600"/>
              </a:spcBef>
              <a:spcAft>
                <a:spcPts val="0"/>
              </a:spcAft>
              <a:buNone/>
              <a:defRPr sz="1600">
                <a:solidFill>
                  <a:schemeClr val="accent3"/>
                </a:solidFill>
              </a:defRPr>
            </a:lvl3pPr>
            <a:lvl4pPr lvl="3" algn="r" rtl="0">
              <a:lnSpc>
                <a:spcPct val="100000"/>
              </a:lnSpc>
              <a:spcBef>
                <a:spcPts val="1600"/>
              </a:spcBef>
              <a:spcAft>
                <a:spcPts val="0"/>
              </a:spcAft>
              <a:buNone/>
              <a:defRPr sz="1600">
                <a:solidFill>
                  <a:schemeClr val="accent3"/>
                </a:solidFill>
              </a:defRPr>
            </a:lvl4pPr>
            <a:lvl5pPr lvl="4" algn="r" rtl="0">
              <a:lnSpc>
                <a:spcPct val="100000"/>
              </a:lnSpc>
              <a:spcBef>
                <a:spcPts val="1600"/>
              </a:spcBef>
              <a:spcAft>
                <a:spcPts val="0"/>
              </a:spcAft>
              <a:buNone/>
              <a:defRPr sz="1600">
                <a:solidFill>
                  <a:schemeClr val="accent3"/>
                </a:solidFill>
              </a:defRPr>
            </a:lvl5pPr>
            <a:lvl6pPr lvl="5" algn="r" rtl="0">
              <a:lnSpc>
                <a:spcPct val="100000"/>
              </a:lnSpc>
              <a:spcBef>
                <a:spcPts val="1600"/>
              </a:spcBef>
              <a:spcAft>
                <a:spcPts val="0"/>
              </a:spcAft>
              <a:buNone/>
              <a:defRPr sz="1600">
                <a:solidFill>
                  <a:schemeClr val="accent3"/>
                </a:solidFill>
              </a:defRPr>
            </a:lvl6pPr>
            <a:lvl7pPr lvl="6" algn="r" rtl="0">
              <a:lnSpc>
                <a:spcPct val="100000"/>
              </a:lnSpc>
              <a:spcBef>
                <a:spcPts val="1600"/>
              </a:spcBef>
              <a:spcAft>
                <a:spcPts val="0"/>
              </a:spcAft>
              <a:buNone/>
              <a:defRPr sz="1600">
                <a:solidFill>
                  <a:schemeClr val="accent3"/>
                </a:solidFill>
              </a:defRPr>
            </a:lvl7pPr>
            <a:lvl8pPr lvl="7" algn="r" rtl="0">
              <a:lnSpc>
                <a:spcPct val="100000"/>
              </a:lnSpc>
              <a:spcBef>
                <a:spcPts val="1600"/>
              </a:spcBef>
              <a:spcAft>
                <a:spcPts val="0"/>
              </a:spcAft>
              <a:buNone/>
              <a:defRPr sz="1600">
                <a:solidFill>
                  <a:schemeClr val="accent3"/>
                </a:solidFill>
              </a:defRPr>
            </a:lvl8pPr>
            <a:lvl9pPr lvl="8" algn="r" rtl="0">
              <a:lnSpc>
                <a:spcPct val="100000"/>
              </a:lnSpc>
              <a:spcBef>
                <a:spcPts val="1600"/>
              </a:spcBef>
              <a:spcAft>
                <a:spcPts val="1600"/>
              </a:spcAft>
              <a:buNone/>
              <a:defRPr sz="1600">
                <a:solidFill>
                  <a:schemeClr val="accent3"/>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27" name="Shape 27"/>
        <p:cNvGrpSpPr/>
        <p:nvPr/>
      </p:nvGrpSpPr>
      <p:grpSpPr>
        <a:xfrm>
          <a:off x="0" y="0"/>
          <a:ext cx="0" cy="0"/>
          <a:chOff x="0" y="0"/>
          <a:chExt cx="0" cy="0"/>
        </a:xfrm>
      </p:grpSpPr>
      <p:sp>
        <p:nvSpPr>
          <p:cNvPr id="28" name="Google Shape;28;p8"/>
          <p:cNvSpPr txBox="1"/>
          <p:nvPr>
            <p:ph type="title"/>
          </p:nvPr>
        </p:nvSpPr>
        <p:spPr>
          <a:xfrm>
            <a:off x="606124" y="701643"/>
            <a:ext cx="3955500" cy="9675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3"/>
              </a:buClr>
              <a:buSzPts val="4800"/>
              <a:buNone/>
              <a:defRPr sz="2600" b="0"/>
            </a:lvl1pPr>
            <a:lvl2pPr lvl="1">
              <a:spcBef>
                <a:spcPts val="0"/>
              </a:spcBef>
              <a:spcAft>
                <a:spcPts val="0"/>
              </a:spcAft>
              <a:buClr>
                <a:schemeClr val="accent3"/>
              </a:buClr>
              <a:buSzPts val="4800"/>
              <a:buNone/>
              <a:defRPr sz="4800">
                <a:solidFill>
                  <a:schemeClr val="accent3"/>
                </a:solidFill>
              </a:defRPr>
            </a:lvl2pPr>
            <a:lvl3pPr lvl="2">
              <a:spcBef>
                <a:spcPts val="0"/>
              </a:spcBef>
              <a:spcAft>
                <a:spcPts val="0"/>
              </a:spcAft>
              <a:buClr>
                <a:schemeClr val="accent3"/>
              </a:buClr>
              <a:buSzPts val="4800"/>
              <a:buNone/>
              <a:defRPr sz="4800">
                <a:solidFill>
                  <a:schemeClr val="accent3"/>
                </a:solidFill>
              </a:defRPr>
            </a:lvl3pPr>
            <a:lvl4pPr lvl="3">
              <a:spcBef>
                <a:spcPts val="0"/>
              </a:spcBef>
              <a:spcAft>
                <a:spcPts val="0"/>
              </a:spcAft>
              <a:buClr>
                <a:schemeClr val="accent3"/>
              </a:buClr>
              <a:buSzPts val="4800"/>
              <a:buNone/>
              <a:defRPr sz="4800">
                <a:solidFill>
                  <a:schemeClr val="accent3"/>
                </a:solidFill>
              </a:defRPr>
            </a:lvl4pPr>
            <a:lvl5pPr lvl="4">
              <a:spcBef>
                <a:spcPts val="0"/>
              </a:spcBef>
              <a:spcAft>
                <a:spcPts val="0"/>
              </a:spcAft>
              <a:buClr>
                <a:schemeClr val="accent3"/>
              </a:buClr>
              <a:buSzPts val="4800"/>
              <a:buNone/>
              <a:defRPr sz="4800">
                <a:solidFill>
                  <a:schemeClr val="accent3"/>
                </a:solidFill>
              </a:defRPr>
            </a:lvl5pPr>
            <a:lvl6pPr lvl="5">
              <a:spcBef>
                <a:spcPts val="0"/>
              </a:spcBef>
              <a:spcAft>
                <a:spcPts val="0"/>
              </a:spcAft>
              <a:buClr>
                <a:schemeClr val="accent3"/>
              </a:buClr>
              <a:buSzPts val="4800"/>
              <a:buNone/>
              <a:defRPr sz="4800">
                <a:solidFill>
                  <a:schemeClr val="accent3"/>
                </a:solidFill>
              </a:defRPr>
            </a:lvl6pPr>
            <a:lvl7pPr lvl="6">
              <a:spcBef>
                <a:spcPts val="0"/>
              </a:spcBef>
              <a:spcAft>
                <a:spcPts val="0"/>
              </a:spcAft>
              <a:buClr>
                <a:schemeClr val="accent3"/>
              </a:buClr>
              <a:buSzPts val="4800"/>
              <a:buNone/>
              <a:defRPr sz="4800">
                <a:solidFill>
                  <a:schemeClr val="accent3"/>
                </a:solidFill>
              </a:defRPr>
            </a:lvl7pPr>
            <a:lvl8pPr lvl="7">
              <a:spcBef>
                <a:spcPts val="0"/>
              </a:spcBef>
              <a:spcAft>
                <a:spcPts val="0"/>
              </a:spcAft>
              <a:buClr>
                <a:schemeClr val="accent3"/>
              </a:buClr>
              <a:buSzPts val="4800"/>
              <a:buNone/>
              <a:defRPr sz="4800">
                <a:solidFill>
                  <a:schemeClr val="accent3"/>
                </a:solidFill>
              </a:defRPr>
            </a:lvl8pPr>
            <a:lvl9pPr lvl="8">
              <a:spcBef>
                <a:spcPts val="0"/>
              </a:spcBef>
              <a:spcAft>
                <a:spcPts val="0"/>
              </a:spcAft>
              <a:buClr>
                <a:schemeClr val="accent3"/>
              </a:buClr>
              <a:buSzPts val="4800"/>
              <a:buNone/>
              <a:defRPr sz="4800">
                <a:solidFill>
                  <a:schemeClr val="accent3"/>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29" name="Shape 29"/>
        <p:cNvGrpSpPr/>
        <p:nvPr/>
      </p:nvGrpSpPr>
      <p:grpSpPr>
        <a:xfrm>
          <a:off x="0" y="0"/>
          <a:ext cx="0" cy="0"/>
          <a:chOff x="0" y="0"/>
          <a:chExt cx="0" cy="0"/>
        </a:xfrm>
      </p:grpSpPr>
      <p:sp>
        <p:nvSpPr>
          <p:cNvPr id="30" name="Google Shape;30;p9"/>
          <p:cNvSpPr txBox="1"/>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1" name="Google Shape;31;p9"/>
          <p:cNvSpPr txBox="1"/>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2" name="Google Shape;32;p9"/>
          <p:cNvSpPr txBox="1"/>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33" name="Shape 33"/>
        <p:cNvGrpSpPr/>
        <p:nvPr/>
      </p:nvGrpSpPr>
      <p:grpSpPr>
        <a:xfrm>
          <a:off x="0" y="0"/>
          <a:ext cx="0" cy="0"/>
          <a:chOff x="0" y="0"/>
          <a:chExt cx="0" cy="0"/>
        </a:xfrm>
      </p:grpSpPr>
      <p:sp>
        <p:nvSpPr>
          <p:cNvPr id="34" name="Google Shape;34;p10"/>
          <p:cNvSpPr txBox="1"/>
          <p:nvPr>
            <p:ph type="ctrTitle"/>
          </p:nvPr>
        </p:nvSpPr>
        <p:spPr>
          <a:xfrm>
            <a:off x="3134250" y="3878388"/>
            <a:ext cx="28755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1400"/>
              <a:buFont typeface="Livvic"/>
              <a:buNone/>
              <a:defRPr sz="1800">
                <a:latin typeface="Livvic"/>
                <a:ea typeface="Livvic"/>
                <a:cs typeface="Livvic"/>
                <a:sym typeface="Livvic"/>
              </a:defRPr>
            </a:lvl1pPr>
            <a:lvl2pPr lvl="1"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2pPr>
            <a:lvl3pPr lvl="2"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3pPr>
            <a:lvl4pPr lvl="3"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4pPr>
            <a:lvl5pPr lvl="4"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5pPr>
            <a:lvl6pPr lvl="5"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6pPr>
            <a:lvl7pPr lvl="6"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7pPr>
            <a:lvl8pPr lvl="7"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8pPr>
            <a:lvl9pPr lvl="8"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9pPr>
          </a:lstStyle>
          <a:p/>
        </p:txBody>
      </p:sp>
      <p:sp>
        <p:nvSpPr>
          <p:cNvPr id="35" name="Google Shape;35;p10"/>
          <p:cNvSpPr txBox="1"/>
          <p:nvPr>
            <p:ph type="subTitle" idx="1"/>
          </p:nvPr>
        </p:nvSpPr>
        <p:spPr>
          <a:xfrm>
            <a:off x="1754500" y="700900"/>
            <a:ext cx="5634900" cy="1955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3000">
                <a:latin typeface="Redressed"/>
                <a:ea typeface="Redressed"/>
                <a:cs typeface="Redressed"/>
                <a:sym typeface="Redressed"/>
              </a:defRPr>
            </a:lvl1pPr>
            <a:lvl2pPr lvl="1" algn="ctr" rtl="0">
              <a:lnSpc>
                <a:spcPct val="100000"/>
              </a:lnSpc>
              <a:spcBef>
                <a:spcPts val="0"/>
              </a:spcBef>
              <a:spcAft>
                <a:spcPts val="0"/>
              </a:spcAft>
              <a:buNone/>
              <a:defRPr sz="3000">
                <a:latin typeface="Redressed"/>
                <a:ea typeface="Redressed"/>
                <a:cs typeface="Redressed"/>
                <a:sym typeface="Redressed"/>
              </a:defRPr>
            </a:lvl2pPr>
            <a:lvl3pPr lvl="2" algn="ctr" rtl="0">
              <a:lnSpc>
                <a:spcPct val="100000"/>
              </a:lnSpc>
              <a:spcBef>
                <a:spcPts val="0"/>
              </a:spcBef>
              <a:spcAft>
                <a:spcPts val="0"/>
              </a:spcAft>
              <a:buNone/>
              <a:defRPr sz="3000">
                <a:latin typeface="Redressed"/>
                <a:ea typeface="Redressed"/>
                <a:cs typeface="Redressed"/>
                <a:sym typeface="Redressed"/>
              </a:defRPr>
            </a:lvl3pPr>
            <a:lvl4pPr lvl="3" algn="ctr" rtl="0">
              <a:lnSpc>
                <a:spcPct val="100000"/>
              </a:lnSpc>
              <a:spcBef>
                <a:spcPts val="0"/>
              </a:spcBef>
              <a:spcAft>
                <a:spcPts val="0"/>
              </a:spcAft>
              <a:buNone/>
              <a:defRPr sz="3000">
                <a:latin typeface="Redressed"/>
                <a:ea typeface="Redressed"/>
                <a:cs typeface="Redressed"/>
                <a:sym typeface="Redressed"/>
              </a:defRPr>
            </a:lvl4pPr>
            <a:lvl5pPr lvl="4" algn="ctr" rtl="0">
              <a:lnSpc>
                <a:spcPct val="100000"/>
              </a:lnSpc>
              <a:spcBef>
                <a:spcPts val="0"/>
              </a:spcBef>
              <a:spcAft>
                <a:spcPts val="0"/>
              </a:spcAft>
              <a:buNone/>
              <a:defRPr sz="3000">
                <a:latin typeface="Redressed"/>
                <a:ea typeface="Redressed"/>
                <a:cs typeface="Redressed"/>
                <a:sym typeface="Redressed"/>
              </a:defRPr>
            </a:lvl5pPr>
            <a:lvl6pPr lvl="5" algn="ctr" rtl="0">
              <a:lnSpc>
                <a:spcPct val="100000"/>
              </a:lnSpc>
              <a:spcBef>
                <a:spcPts val="0"/>
              </a:spcBef>
              <a:spcAft>
                <a:spcPts val="0"/>
              </a:spcAft>
              <a:buNone/>
              <a:defRPr sz="3000">
                <a:latin typeface="Redressed"/>
                <a:ea typeface="Redressed"/>
                <a:cs typeface="Redressed"/>
                <a:sym typeface="Redressed"/>
              </a:defRPr>
            </a:lvl6pPr>
            <a:lvl7pPr lvl="6" algn="ctr" rtl="0">
              <a:lnSpc>
                <a:spcPct val="100000"/>
              </a:lnSpc>
              <a:spcBef>
                <a:spcPts val="0"/>
              </a:spcBef>
              <a:spcAft>
                <a:spcPts val="0"/>
              </a:spcAft>
              <a:buNone/>
              <a:defRPr sz="3000">
                <a:latin typeface="Redressed"/>
                <a:ea typeface="Redressed"/>
                <a:cs typeface="Redressed"/>
                <a:sym typeface="Redressed"/>
              </a:defRPr>
            </a:lvl7pPr>
            <a:lvl8pPr lvl="7" algn="ctr" rtl="0">
              <a:lnSpc>
                <a:spcPct val="100000"/>
              </a:lnSpc>
              <a:spcBef>
                <a:spcPts val="0"/>
              </a:spcBef>
              <a:spcAft>
                <a:spcPts val="0"/>
              </a:spcAft>
              <a:buNone/>
              <a:defRPr sz="3000">
                <a:latin typeface="Redressed"/>
                <a:ea typeface="Redressed"/>
                <a:cs typeface="Redressed"/>
                <a:sym typeface="Redressed"/>
              </a:defRPr>
            </a:lvl8pPr>
            <a:lvl9pPr lvl="8" algn="ctr" rtl="0">
              <a:lnSpc>
                <a:spcPct val="100000"/>
              </a:lnSpc>
              <a:spcBef>
                <a:spcPts val="0"/>
              </a:spcBef>
              <a:spcAft>
                <a:spcPts val="0"/>
              </a:spcAft>
              <a:buNone/>
              <a:defRPr sz="3000">
                <a:latin typeface="Redressed"/>
                <a:ea typeface="Redressed"/>
                <a:cs typeface="Redressed"/>
                <a:sym typeface="Redressed"/>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8" Type="http://schemas.openxmlformats.org/officeDocument/2006/relationships/theme" Target="../theme/theme1.xml"/><Relationship Id="rId47" Type="http://schemas.openxmlformats.org/officeDocument/2006/relationships/image" Target="../media/image2.png"/><Relationship Id="rId46" Type="http://schemas.openxmlformats.org/officeDocument/2006/relationships/slideLayout" Target="../slideLayouts/slideLayout46.xml"/><Relationship Id="rId45" Type="http://schemas.openxmlformats.org/officeDocument/2006/relationships/slideLayout" Target="../slideLayouts/slideLayout45.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0" Type="http://schemas.openxmlformats.org/officeDocument/2006/relationships/slideLayout" Target="../slideLayouts/slideLayout40.xml"/><Relationship Id="rId4" Type="http://schemas.openxmlformats.org/officeDocument/2006/relationships/slideLayout" Target="../slideLayouts/slideLayout4.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47"/>
          <a:stretch>
            <a:fillRect/>
          </a:stretch>
        </a:blip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28585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1pPr>
            <a:lvl2pPr lvl="1">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2pPr>
            <a:lvl3pPr lvl="2">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3pPr>
            <a:lvl4pPr lvl="3">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4pPr>
            <a:lvl5pPr lvl="4">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5pPr>
            <a:lvl6pPr lvl="5">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6pPr>
            <a:lvl7pPr lvl="6">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7pPr>
            <a:lvl8pPr lvl="7">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8pPr>
            <a:lvl9pPr lvl="8">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9pPr>
          </a:lstStyle>
          <a:p/>
        </p:txBody>
      </p:sp>
      <p:sp>
        <p:nvSpPr>
          <p:cNvPr id="7" name="Google Shape;7;p1"/>
          <p:cNvSpPr txBox="1"/>
          <p:nvPr>
            <p:ph type="body" idx="1"/>
          </p:nvPr>
        </p:nvSpPr>
        <p:spPr>
          <a:xfrm>
            <a:off x="28585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Livvic Light"/>
              <a:buChar char="●"/>
              <a:defRPr sz="1800">
                <a:solidFill>
                  <a:schemeClr val="dk1"/>
                </a:solidFill>
                <a:latin typeface="Livvic Light"/>
                <a:ea typeface="Livvic Light"/>
                <a:cs typeface="Livvic Light"/>
                <a:sym typeface="Livvic Light"/>
              </a:defRPr>
            </a:lvl1pPr>
            <a:lvl2pPr marL="914400" lvl="1"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2pPr>
            <a:lvl3pPr marL="1371600" lvl="2"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3pPr>
            <a:lvl4pPr marL="1828800" lvl="3"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4pPr>
            <a:lvl5pPr marL="2286000" lvl="4"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5pPr>
            <a:lvl6pPr marL="2743200" lvl="5"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6pPr>
            <a:lvl7pPr marL="3200400" lvl="6"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7pPr>
            <a:lvl8pPr marL="3657600" lvl="7"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8pPr>
            <a:lvl9pPr marL="4114800" lvl="8" indent="-317500">
              <a:lnSpc>
                <a:spcPct val="115000"/>
              </a:lnSpc>
              <a:spcBef>
                <a:spcPts val="1600"/>
              </a:spcBef>
              <a:spcAft>
                <a:spcPts val="1600"/>
              </a:spcAft>
              <a:buClr>
                <a:schemeClr val="dk1"/>
              </a:buClr>
              <a:buSzPts val="1400"/>
              <a:buFont typeface="Livvic Light"/>
              <a:buChar char="■"/>
              <a:defRPr>
                <a:solidFill>
                  <a:schemeClr val="dk1"/>
                </a:solidFill>
                <a:latin typeface="Livvic Light"/>
                <a:ea typeface="Livvic Light"/>
                <a:cs typeface="Livvic Light"/>
                <a:sym typeface="Livvic Light"/>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8.png"/><Relationship Id="rId1" Type="http://schemas.openxmlformats.org/officeDocument/2006/relationships/image" Target="../media/image7.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3.xml"/><Relationship Id="rId2" Type="http://schemas.openxmlformats.org/officeDocument/2006/relationships/image" Target="../media/image10.png"/><Relationship Id="rId1" Type="http://schemas.openxmlformats.org/officeDocument/2006/relationships/image" Target="../media/image9.png"/></Relationships>
</file>

<file path=ppt/slides/_rels/slide5.xml.rels><?xml version="1.0" encoding="UTF-8" standalone="yes"?>
<Relationships xmlns="http://schemas.openxmlformats.org/package/2006/relationships"><Relationship Id="rId7" Type="http://schemas.openxmlformats.org/officeDocument/2006/relationships/notesSlide" Target="../notesSlides/notesSlide4.xml"/><Relationship Id="rId6"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3.png"/><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6.xml.rels><?xml version="1.0" encoding="UTF-8" standalone="yes"?>
<Relationships xmlns="http://schemas.openxmlformats.org/package/2006/relationships"><Relationship Id="rId9" Type="http://schemas.openxmlformats.org/officeDocument/2006/relationships/slideLayout" Target="../slideLayouts/slideLayout11.xml"/><Relationship Id="rId8" Type="http://schemas.openxmlformats.org/officeDocument/2006/relationships/image" Target="../media/image22.jpeg"/><Relationship Id="rId7" Type="http://schemas.openxmlformats.org/officeDocument/2006/relationships/image" Target="../media/image21.jpeg"/><Relationship Id="rId6" Type="http://schemas.openxmlformats.org/officeDocument/2006/relationships/image" Target="../media/image20.jpeg"/><Relationship Id="rId5" Type="http://schemas.openxmlformats.org/officeDocument/2006/relationships/image" Target="../media/image19.jpeg"/><Relationship Id="rId4" Type="http://schemas.openxmlformats.org/officeDocument/2006/relationships/image" Target="../media/image18.jpeg"/><Relationship Id="rId3" Type="http://schemas.openxmlformats.org/officeDocument/2006/relationships/image" Target="../media/image17.jpeg"/><Relationship Id="rId2" Type="http://schemas.openxmlformats.org/officeDocument/2006/relationships/image" Target="../media/image16.jpeg"/><Relationship Id="rId10" Type="http://schemas.openxmlformats.org/officeDocument/2006/relationships/notesSlide" Target="../notesSlides/notesSlide5.xml"/><Relationship Id="rId1" Type="http://schemas.openxmlformats.org/officeDocument/2006/relationships/image" Target="../media/image15.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5.xml"/><Relationship Id="rId2" Type="http://schemas.openxmlformats.org/officeDocument/2006/relationships/image" Target="../media/image24.png"/><Relationship Id="rId1" Type="http://schemas.openxmlformats.org/officeDocument/2006/relationships/image" Target="../media/image23.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466" name="Shape 466"/>
        <p:cNvGrpSpPr/>
        <p:nvPr/>
      </p:nvGrpSpPr>
      <p:grpSpPr>
        <a:xfrm>
          <a:off x="0" y="0"/>
          <a:ext cx="0" cy="0"/>
          <a:chOff x="0" y="0"/>
          <a:chExt cx="0" cy="0"/>
        </a:xfrm>
      </p:grpSpPr>
      <p:sp>
        <p:nvSpPr>
          <p:cNvPr id="467" name="Google Shape;467;p55"/>
          <p:cNvSpPr txBox="1"/>
          <p:nvPr>
            <p:ph type="subTitle" idx="1"/>
          </p:nvPr>
        </p:nvSpPr>
        <p:spPr>
          <a:xfrm>
            <a:off x="3077650" y="3529150"/>
            <a:ext cx="2988600" cy="577800"/>
          </a:xfrm>
          <a:prstGeom prst="rect">
            <a:avLst/>
          </a:prstGeom>
        </p:spPr>
        <p:txBody>
          <a:bodyPr spcFirstLastPara="1" wrap="square" lIns="91425" tIns="91425" rIns="91425" bIns="91425" anchor="t" anchorCtr="0">
            <a:noAutofit/>
          </a:bodyPr>
          <a:lstStyle/>
          <a:p>
            <a:pPr marL="0" lvl="0" indent="0" algn="ctr" rtl="0">
              <a:lnSpc>
                <a:spcPct val="0"/>
              </a:lnSpc>
              <a:spcBef>
                <a:spcPts val="0"/>
              </a:spcBef>
              <a:spcAft>
                <a:spcPts val="1600"/>
              </a:spcAft>
              <a:buNone/>
            </a:pPr>
            <a:r>
              <a:rPr lang="en-US" altLang="en-GB"/>
              <a:t>NAMA : FAHMI HIDAYAT</a:t>
            </a:r>
            <a:endParaRPr lang="en-US" altLang="en-GB"/>
          </a:p>
          <a:p>
            <a:pPr marL="0" lvl="0" indent="0" algn="ctr" rtl="0">
              <a:lnSpc>
                <a:spcPct val="0"/>
              </a:lnSpc>
              <a:spcBef>
                <a:spcPts val="0"/>
              </a:spcBef>
              <a:spcAft>
                <a:spcPts val="1600"/>
              </a:spcAft>
              <a:buNone/>
            </a:pPr>
            <a:r>
              <a:rPr lang="en-US" altLang="en-GB"/>
              <a:t>NIM : 2300018078</a:t>
            </a:r>
            <a:endParaRPr lang="en-US" altLang="en-GB"/>
          </a:p>
          <a:p>
            <a:pPr marL="0" lvl="0" indent="0" algn="ctr" rtl="0">
              <a:lnSpc>
                <a:spcPct val="0"/>
              </a:lnSpc>
              <a:spcBef>
                <a:spcPts val="0"/>
              </a:spcBef>
              <a:spcAft>
                <a:spcPts val="1600"/>
              </a:spcAft>
              <a:buNone/>
            </a:pPr>
            <a:r>
              <a:rPr lang="en-US" altLang="en-GB"/>
              <a:t>KELAS : B</a:t>
            </a:r>
            <a:endParaRPr lang="en-US" altLang="en-GB"/>
          </a:p>
          <a:p>
            <a:pPr marL="0" lvl="0" indent="0" algn="ctr" rtl="0">
              <a:lnSpc>
                <a:spcPct val="0"/>
              </a:lnSpc>
              <a:spcBef>
                <a:spcPts val="0"/>
              </a:spcBef>
              <a:spcAft>
                <a:spcPts val="1600"/>
              </a:spcAft>
              <a:buNone/>
            </a:pPr>
            <a:endParaRPr lang="en-US" altLang="en-GB"/>
          </a:p>
        </p:txBody>
      </p:sp>
      <p:sp>
        <p:nvSpPr>
          <p:cNvPr id="468" name="Google Shape;468;p55"/>
          <p:cNvSpPr txBox="1"/>
          <p:nvPr>
            <p:ph type="ctrTitle"/>
          </p:nvPr>
        </p:nvSpPr>
        <p:spPr>
          <a:xfrm>
            <a:off x="1923750" y="1091550"/>
            <a:ext cx="5296500" cy="221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sz="5200"/>
              <a:t>APLIKASI </a:t>
            </a:r>
            <a:br>
              <a:rPr lang="en-US" altLang="en-GB" sz="5200"/>
            </a:br>
            <a:r>
              <a:rPr lang="en-US" altLang="en-GB" sz="5200"/>
              <a:t>ISI ULANG </a:t>
            </a:r>
            <a:br>
              <a:rPr lang="en-US" altLang="en-GB" sz="5200"/>
            </a:br>
            <a:r>
              <a:rPr lang="en-US" altLang="en-GB" sz="5200"/>
              <a:t>DEPOT</a:t>
            </a:r>
            <a:endParaRPr lang="en-US" altLang="en-GB" sz="5200"/>
          </a:p>
        </p:txBody>
      </p:sp>
      <p:pic>
        <p:nvPicPr>
          <p:cNvPr id="469" name="Google Shape;469;p55"/>
          <p:cNvPicPr preferRelativeResize="0"/>
          <p:nvPr/>
        </p:nvPicPr>
        <p:blipFill>
          <a:blip r:embed="rId1"/>
          <a:stretch>
            <a:fillRect/>
          </a:stretch>
        </p:blipFill>
        <p:spPr>
          <a:xfrm>
            <a:off x="-305275" y="3528900"/>
            <a:ext cx="3216325" cy="2149201"/>
          </a:xfrm>
          <a:prstGeom prst="rect">
            <a:avLst/>
          </a:prstGeom>
          <a:noFill/>
          <a:ln>
            <a:noFill/>
          </a:ln>
        </p:spPr>
      </p:pic>
      <p:pic>
        <p:nvPicPr>
          <p:cNvPr id="470" name="Google Shape;470;p55"/>
          <p:cNvPicPr preferRelativeResize="0"/>
          <p:nvPr/>
        </p:nvPicPr>
        <p:blipFill>
          <a:blip r:embed="rId2"/>
          <a:stretch>
            <a:fillRect/>
          </a:stretch>
        </p:blipFill>
        <p:spPr>
          <a:xfrm flipH="1">
            <a:off x="6364923" y="-513250"/>
            <a:ext cx="3633526" cy="3183950"/>
          </a:xfrm>
          <a:prstGeom prst="rect">
            <a:avLst/>
          </a:prstGeom>
          <a:noFill/>
          <a:ln>
            <a:noFill/>
          </a:ln>
        </p:spPr>
      </p:pic>
      <p:grpSp>
        <p:nvGrpSpPr>
          <p:cNvPr id="471" name="Google Shape;471;p55"/>
          <p:cNvGrpSpPr/>
          <p:nvPr/>
        </p:nvGrpSpPr>
        <p:grpSpPr>
          <a:xfrm>
            <a:off x="3444291" y="3308807"/>
            <a:ext cx="2255901" cy="69575"/>
            <a:chOff x="446800" y="1721825"/>
            <a:chExt cx="259025" cy="18325"/>
          </a:xfrm>
        </p:grpSpPr>
        <p:sp>
          <p:nvSpPr>
            <p:cNvPr id="472" name="Google Shape;472;p55"/>
            <p:cNvSpPr/>
            <p:nvPr/>
          </p:nvSpPr>
          <p:spPr>
            <a:xfrm>
              <a:off x="447225" y="1724725"/>
              <a:ext cx="258600" cy="15425"/>
            </a:xfrm>
            <a:custGeom>
              <a:avLst/>
              <a:gdLst/>
              <a:ahLst/>
              <a:cxnLst/>
              <a:rect l="l" t="t" r="r" b="b"/>
              <a:pathLst>
                <a:path w="10344" h="617" extrusionOk="0">
                  <a:moveTo>
                    <a:pt x="371" y="0"/>
                  </a:moveTo>
                  <a:cubicBezTo>
                    <a:pt x="274" y="0"/>
                    <a:pt x="176" y="4"/>
                    <a:pt x="77" y="13"/>
                  </a:cubicBezTo>
                  <a:cubicBezTo>
                    <a:pt x="1" y="13"/>
                    <a:pt x="3" y="132"/>
                    <a:pt x="78" y="132"/>
                  </a:cubicBezTo>
                  <a:cubicBezTo>
                    <a:pt x="79" y="132"/>
                    <a:pt x="80" y="132"/>
                    <a:pt x="81" y="132"/>
                  </a:cubicBezTo>
                  <a:cubicBezTo>
                    <a:pt x="246" y="140"/>
                    <a:pt x="410" y="177"/>
                    <a:pt x="574" y="189"/>
                  </a:cubicBezTo>
                  <a:cubicBezTo>
                    <a:pt x="738" y="206"/>
                    <a:pt x="902" y="226"/>
                    <a:pt x="1062" y="247"/>
                  </a:cubicBezTo>
                  <a:cubicBezTo>
                    <a:pt x="1226" y="263"/>
                    <a:pt x="1395" y="271"/>
                    <a:pt x="1555" y="292"/>
                  </a:cubicBezTo>
                  <a:cubicBezTo>
                    <a:pt x="1719" y="317"/>
                    <a:pt x="1883" y="325"/>
                    <a:pt x="2047" y="349"/>
                  </a:cubicBezTo>
                  <a:cubicBezTo>
                    <a:pt x="2211" y="378"/>
                    <a:pt x="2375" y="431"/>
                    <a:pt x="2543" y="448"/>
                  </a:cubicBezTo>
                  <a:cubicBezTo>
                    <a:pt x="2712" y="464"/>
                    <a:pt x="2880" y="485"/>
                    <a:pt x="3052" y="497"/>
                  </a:cubicBezTo>
                  <a:cubicBezTo>
                    <a:pt x="3093" y="500"/>
                    <a:pt x="3134" y="501"/>
                    <a:pt x="3175" y="501"/>
                  </a:cubicBezTo>
                  <a:cubicBezTo>
                    <a:pt x="3273" y="501"/>
                    <a:pt x="3371" y="495"/>
                    <a:pt x="3470" y="495"/>
                  </a:cubicBezTo>
                  <a:cubicBezTo>
                    <a:pt x="3501" y="495"/>
                    <a:pt x="3531" y="496"/>
                    <a:pt x="3561" y="497"/>
                  </a:cubicBezTo>
                  <a:cubicBezTo>
                    <a:pt x="3729" y="501"/>
                    <a:pt x="3898" y="518"/>
                    <a:pt x="4066" y="526"/>
                  </a:cubicBezTo>
                  <a:cubicBezTo>
                    <a:pt x="4152" y="530"/>
                    <a:pt x="4235" y="530"/>
                    <a:pt x="4318" y="530"/>
                  </a:cubicBezTo>
                  <a:cubicBezTo>
                    <a:pt x="4400" y="530"/>
                    <a:pt x="4482" y="530"/>
                    <a:pt x="4566" y="534"/>
                  </a:cubicBezTo>
                  <a:cubicBezTo>
                    <a:pt x="4730" y="538"/>
                    <a:pt x="4895" y="591"/>
                    <a:pt x="5063" y="596"/>
                  </a:cubicBezTo>
                  <a:cubicBezTo>
                    <a:pt x="5078" y="596"/>
                    <a:pt x="5093" y="596"/>
                    <a:pt x="5108" y="596"/>
                  </a:cubicBezTo>
                  <a:cubicBezTo>
                    <a:pt x="5243" y="596"/>
                    <a:pt x="5380" y="583"/>
                    <a:pt x="5514" y="583"/>
                  </a:cubicBezTo>
                  <a:cubicBezTo>
                    <a:pt x="5529" y="583"/>
                    <a:pt x="5544" y="583"/>
                    <a:pt x="5559" y="583"/>
                  </a:cubicBezTo>
                  <a:cubicBezTo>
                    <a:pt x="5615" y="585"/>
                    <a:pt x="5671" y="585"/>
                    <a:pt x="5727" y="585"/>
                  </a:cubicBezTo>
                  <a:cubicBezTo>
                    <a:pt x="5837" y="585"/>
                    <a:pt x="5948" y="583"/>
                    <a:pt x="6060" y="583"/>
                  </a:cubicBezTo>
                  <a:cubicBezTo>
                    <a:pt x="6224" y="583"/>
                    <a:pt x="6392" y="616"/>
                    <a:pt x="6556" y="616"/>
                  </a:cubicBezTo>
                  <a:cubicBezTo>
                    <a:pt x="6721" y="616"/>
                    <a:pt x="6889" y="600"/>
                    <a:pt x="7053" y="600"/>
                  </a:cubicBezTo>
                  <a:cubicBezTo>
                    <a:pt x="7221" y="596"/>
                    <a:pt x="7385" y="563"/>
                    <a:pt x="7554" y="559"/>
                  </a:cubicBezTo>
                  <a:cubicBezTo>
                    <a:pt x="7570" y="558"/>
                    <a:pt x="7587" y="557"/>
                    <a:pt x="7603" y="557"/>
                  </a:cubicBezTo>
                  <a:cubicBezTo>
                    <a:pt x="7735" y="557"/>
                    <a:pt x="7869" y="580"/>
                    <a:pt x="8000" y="580"/>
                  </a:cubicBezTo>
                  <a:cubicBezTo>
                    <a:pt x="8017" y="580"/>
                    <a:pt x="8033" y="580"/>
                    <a:pt x="8050" y="579"/>
                  </a:cubicBezTo>
                  <a:cubicBezTo>
                    <a:pt x="8243" y="571"/>
                    <a:pt x="8428" y="522"/>
                    <a:pt x="8616" y="509"/>
                  </a:cubicBezTo>
                  <a:cubicBezTo>
                    <a:pt x="8805" y="497"/>
                    <a:pt x="8994" y="477"/>
                    <a:pt x="9178" y="460"/>
                  </a:cubicBezTo>
                  <a:cubicBezTo>
                    <a:pt x="9367" y="440"/>
                    <a:pt x="9560" y="448"/>
                    <a:pt x="9749" y="427"/>
                  </a:cubicBezTo>
                  <a:cubicBezTo>
                    <a:pt x="9938" y="403"/>
                    <a:pt x="10122" y="370"/>
                    <a:pt x="10311" y="341"/>
                  </a:cubicBezTo>
                  <a:cubicBezTo>
                    <a:pt x="10340" y="337"/>
                    <a:pt x="10344" y="267"/>
                    <a:pt x="10311" y="267"/>
                  </a:cubicBezTo>
                  <a:cubicBezTo>
                    <a:pt x="10143" y="271"/>
                    <a:pt x="9974" y="280"/>
                    <a:pt x="9810" y="284"/>
                  </a:cubicBezTo>
                  <a:cubicBezTo>
                    <a:pt x="9642" y="288"/>
                    <a:pt x="9474" y="308"/>
                    <a:pt x="9310" y="312"/>
                  </a:cubicBezTo>
                  <a:cubicBezTo>
                    <a:pt x="9141" y="317"/>
                    <a:pt x="8977" y="325"/>
                    <a:pt x="8809" y="329"/>
                  </a:cubicBezTo>
                  <a:cubicBezTo>
                    <a:pt x="8641" y="333"/>
                    <a:pt x="8477" y="345"/>
                    <a:pt x="8309" y="349"/>
                  </a:cubicBezTo>
                  <a:cubicBezTo>
                    <a:pt x="8296" y="350"/>
                    <a:pt x="8283" y="350"/>
                    <a:pt x="8270" y="350"/>
                  </a:cubicBezTo>
                  <a:cubicBezTo>
                    <a:pt x="8115" y="350"/>
                    <a:pt x="7963" y="329"/>
                    <a:pt x="7808" y="329"/>
                  </a:cubicBezTo>
                  <a:cubicBezTo>
                    <a:pt x="7640" y="333"/>
                    <a:pt x="7476" y="382"/>
                    <a:pt x="7307" y="386"/>
                  </a:cubicBezTo>
                  <a:cubicBezTo>
                    <a:pt x="7300" y="387"/>
                    <a:pt x="7293" y="387"/>
                    <a:pt x="7285" y="387"/>
                  </a:cubicBezTo>
                  <a:cubicBezTo>
                    <a:pt x="7132" y="387"/>
                    <a:pt x="6982" y="349"/>
                    <a:pt x="6829" y="349"/>
                  </a:cubicBezTo>
                  <a:cubicBezTo>
                    <a:pt x="6821" y="349"/>
                    <a:pt x="6814" y="349"/>
                    <a:pt x="6807" y="349"/>
                  </a:cubicBezTo>
                  <a:lnTo>
                    <a:pt x="6306" y="349"/>
                  </a:lnTo>
                  <a:cubicBezTo>
                    <a:pt x="6160" y="349"/>
                    <a:pt x="6011" y="362"/>
                    <a:pt x="5862" y="362"/>
                  </a:cubicBezTo>
                  <a:cubicBezTo>
                    <a:pt x="5843" y="362"/>
                    <a:pt x="5824" y="362"/>
                    <a:pt x="5806" y="362"/>
                  </a:cubicBezTo>
                  <a:cubicBezTo>
                    <a:pt x="5751" y="360"/>
                    <a:pt x="5696" y="360"/>
                    <a:pt x="5640" y="360"/>
                  </a:cubicBezTo>
                  <a:cubicBezTo>
                    <a:pt x="5529" y="360"/>
                    <a:pt x="5417" y="362"/>
                    <a:pt x="5305" y="362"/>
                  </a:cubicBezTo>
                  <a:cubicBezTo>
                    <a:pt x="5193" y="362"/>
                    <a:pt x="5082" y="365"/>
                    <a:pt x="4972" y="365"/>
                  </a:cubicBezTo>
                  <a:cubicBezTo>
                    <a:pt x="4916" y="365"/>
                    <a:pt x="4860" y="364"/>
                    <a:pt x="4804" y="362"/>
                  </a:cubicBezTo>
                  <a:cubicBezTo>
                    <a:pt x="4636" y="354"/>
                    <a:pt x="4472" y="329"/>
                    <a:pt x="4304" y="321"/>
                  </a:cubicBezTo>
                  <a:cubicBezTo>
                    <a:pt x="4220" y="317"/>
                    <a:pt x="4137" y="317"/>
                    <a:pt x="4053" y="317"/>
                  </a:cubicBezTo>
                  <a:cubicBezTo>
                    <a:pt x="3970" y="317"/>
                    <a:pt x="3887" y="317"/>
                    <a:pt x="3803" y="312"/>
                  </a:cubicBezTo>
                  <a:cubicBezTo>
                    <a:pt x="3635" y="308"/>
                    <a:pt x="3471" y="255"/>
                    <a:pt x="3307" y="247"/>
                  </a:cubicBezTo>
                  <a:cubicBezTo>
                    <a:pt x="3138" y="239"/>
                    <a:pt x="2974" y="230"/>
                    <a:pt x="2806" y="218"/>
                  </a:cubicBezTo>
                  <a:cubicBezTo>
                    <a:pt x="2638" y="210"/>
                    <a:pt x="2474" y="198"/>
                    <a:pt x="2305" y="185"/>
                  </a:cubicBezTo>
                  <a:cubicBezTo>
                    <a:pt x="2117" y="173"/>
                    <a:pt x="1924" y="173"/>
                    <a:pt x="1731" y="152"/>
                  </a:cubicBezTo>
                  <a:cubicBezTo>
                    <a:pt x="1542" y="136"/>
                    <a:pt x="1354" y="111"/>
                    <a:pt x="1165" y="79"/>
                  </a:cubicBezTo>
                  <a:cubicBezTo>
                    <a:pt x="984" y="50"/>
                    <a:pt x="804" y="21"/>
                    <a:pt x="623" y="9"/>
                  </a:cubicBezTo>
                  <a:cubicBezTo>
                    <a:pt x="539" y="3"/>
                    <a:pt x="456" y="0"/>
                    <a:pt x="371" y="0"/>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 name="Google Shape;473;p55"/>
            <p:cNvSpPr/>
            <p:nvPr/>
          </p:nvSpPr>
          <p:spPr>
            <a:xfrm>
              <a:off x="446800" y="1721825"/>
              <a:ext cx="258725" cy="10325"/>
            </a:xfrm>
            <a:custGeom>
              <a:avLst/>
              <a:gdLst/>
              <a:ahLst/>
              <a:cxnLst/>
              <a:rect l="l" t="t" r="r" b="b"/>
              <a:pathLst>
                <a:path w="10349" h="413" extrusionOk="0">
                  <a:moveTo>
                    <a:pt x="825" y="1"/>
                  </a:moveTo>
                  <a:cubicBezTo>
                    <a:pt x="792" y="1"/>
                    <a:pt x="759" y="1"/>
                    <a:pt x="726" y="2"/>
                  </a:cubicBezTo>
                  <a:cubicBezTo>
                    <a:pt x="558" y="2"/>
                    <a:pt x="390" y="14"/>
                    <a:pt x="222" y="26"/>
                  </a:cubicBezTo>
                  <a:cubicBezTo>
                    <a:pt x="0" y="43"/>
                    <a:pt x="4" y="232"/>
                    <a:pt x="222" y="252"/>
                  </a:cubicBezTo>
                  <a:cubicBezTo>
                    <a:pt x="390" y="268"/>
                    <a:pt x="550" y="318"/>
                    <a:pt x="718" y="330"/>
                  </a:cubicBezTo>
                  <a:cubicBezTo>
                    <a:pt x="882" y="346"/>
                    <a:pt x="1046" y="355"/>
                    <a:pt x="1215" y="367"/>
                  </a:cubicBezTo>
                  <a:cubicBezTo>
                    <a:pt x="1263" y="371"/>
                    <a:pt x="1312" y="372"/>
                    <a:pt x="1361" y="372"/>
                  </a:cubicBezTo>
                  <a:cubicBezTo>
                    <a:pt x="1442" y="372"/>
                    <a:pt x="1523" y="369"/>
                    <a:pt x="1605" y="369"/>
                  </a:cubicBezTo>
                  <a:cubicBezTo>
                    <a:pt x="1642" y="369"/>
                    <a:pt x="1678" y="369"/>
                    <a:pt x="1715" y="371"/>
                  </a:cubicBezTo>
                  <a:cubicBezTo>
                    <a:pt x="1879" y="379"/>
                    <a:pt x="2043" y="387"/>
                    <a:pt x="2212" y="392"/>
                  </a:cubicBezTo>
                  <a:cubicBezTo>
                    <a:pt x="2380" y="396"/>
                    <a:pt x="2544" y="412"/>
                    <a:pt x="2708" y="412"/>
                  </a:cubicBezTo>
                  <a:cubicBezTo>
                    <a:pt x="2876" y="408"/>
                    <a:pt x="3045" y="387"/>
                    <a:pt x="3209" y="383"/>
                  </a:cubicBezTo>
                  <a:cubicBezTo>
                    <a:pt x="3377" y="383"/>
                    <a:pt x="3545" y="412"/>
                    <a:pt x="3709" y="412"/>
                  </a:cubicBezTo>
                  <a:cubicBezTo>
                    <a:pt x="3878" y="412"/>
                    <a:pt x="4046" y="371"/>
                    <a:pt x="4210" y="371"/>
                  </a:cubicBezTo>
                  <a:cubicBezTo>
                    <a:pt x="4368" y="371"/>
                    <a:pt x="4527" y="400"/>
                    <a:pt x="4682" y="400"/>
                  </a:cubicBezTo>
                  <a:cubicBezTo>
                    <a:pt x="4691" y="400"/>
                    <a:pt x="4701" y="400"/>
                    <a:pt x="4711" y="400"/>
                  </a:cubicBezTo>
                  <a:cubicBezTo>
                    <a:pt x="4879" y="400"/>
                    <a:pt x="5047" y="371"/>
                    <a:pt x="5211" y="371"/>
                  </a:cubicBezTo>
                  <a:cubicBezTo>
                    <a:pt x="5361" y="371"/>
                    <a:pt x="5510" y="384"/>
                    <a:pt x="5660" y="384"/>
                  </a:cubicBezTo>
                  <a:cubicBezTo>
                    <a:pt x="5678" y="384"/>
                    <a:pt x="5697" y="384"/>
                    <a:pt x="5716" y="383"/>
                  </a:cubicBezTo>
                  <a:cubicBezTo>
                    <a:pt x="5884" y="383"/>
                    <a:pt x="6052" y="367"/>
                    <a:pt x="6221" y="363"/>
                  </a:cubicBezTo>
                  <a:cubicBezTo>
                    <a:pt x="6389" y="363"/>
                    <a:pt x="6557" y="387"/>
                    <a:pt x="6725" y="387"/>
                  </a:cubicBezTo>
                  <a:cubicBezTo>
                    <a:pt x="6893" y="383"/>
                    <a:pt x="7062" y="375"/>
                    <a:pt x="7230" y="371"/>
                  </a:cubicBezTo>
                  <a:cubicBezTo>
                    <a:pt x="7398" y="367"/>
                    <a:pt x="7566" y="346"/>
                    <a:pt x="7735" y="342"/>
                  </a:cubicBezTo>
                  <a:cubicBezTo>
                    <a:pt x="7903" y="334"/>
                    <a:pt x="8067" y="342"/>
                    <a:pt x="8231" y="330"/>
                  </a:cubicBezTo>
                  <a:cubicBezTo>
                    <a:pt x="8399" y="322"/>
                    <a:pt x="8564" y="305"/>
                    <a:pt x="8732" y="293"/>
                  </a:cubicBezTo>
                  <a:cubicBezTo>
                    <a:pt x="8896" y="285"/>
                    <a:pt x="9064" y="285"/>
                    <a:pt x="9228" y="273"/>
                  </a:cubicBezTo>
                  <a:cubicBezTo>
                    <a:pt x="9392" y="260"/>
                    <a:pt x="9557" y="207"/>
                    <a:pt x="9721" y="190"/>
                  </a:cubicBezTo>
                  <a:cubicBezTo>
                    <a:pt x="9747" y="188"/>
                    <a:pt x="9774" y="188"/>
                    <a:pt x="9801" y="188"/>
                  </a:cubicBezTo>
                  <a:cubicBezTo>
                    <a:pt x="9914" y="188"/>
                    <a:pt x="10028" y="202"/>
                    <a:pt x="10140" y="202"/>
                  </a:cubicBezTo>
                  <a:cubicBezTo>
                    <a:pt x="10168" y="202"/>
                    <a:pt x="10195" y="201"/>
                    <a:pt x="10221" y="199"/>
                  </a:cubicBezTo>
                  <a:cubicBezTo>
                    <a:pt x="10312" y="190"/>
                    <a:pt x="10348" y="84"/>
                    <a:pt x="10242" y="71"/>
                  </a:cubicBezTo>
                  <a:cubicBezTo>
                    <a:pt x="10057" y="53"/>
                    <a:pt x="9878" y="21"/>
                    <a:pt x="9694" y="21"/>
                  </a:cubicBezTo>
                  <a:cubicBezTo>
                    <a:pt x="9674" y="21"/>
                    <a:pt x="9654" y="21"/>
                    <a:pt x="9634" y="22"/>
                  </a:cubicBezTo>
                  <a:cubicBezTo>
                    <a:pt x="9433" y="30"/>
                    <a:pt x="9232" y="35"/>
                    <a:pt x="9027" y="47"/>
                  </a:cubicBezTo>
                  <a:cubicBezTo>
                    <a:pt x="8826" y="55"/>
                    <a:pt x="8625" y="71"/>
                    <a:pt x="8424" y="71"/>
                  </a:cubicBezTo>
                  <a:cubicBezTo>
                    <a:pt x="8223" y="76"/>
                    <a:pt x="8022" y="113"/>
                    <a:pt x="7821" y="113"/>
                  </a:cubicBezTo>
                  <a:cubicBezTo>
                    <a:pt x="7648" y="113"/>
                    <a:pt x="7480" y="67"/>
                    <a:pt x="7308" y="67"/>
                  </a:cubicBezTo>
                  <a:cubicBezTo>
                    <a:pt x="7136" y="67"/>
                    <a:pt x="6967" y="80"/>
                    <a:pt x="6795" y="80"/>
                  </a:cubicBezTo>
                  <a:cubicBezTo>
                    <a:pt x="6776" y="79"/>
                    <a:pt x="6757" y="79"/>
                    <a:pt x="6738" y="79"/>
                  </a:cubicBezTo>
                  <a:cubicBezTo>
                    <a:pt x="6585" y="79"/>
                    <a:pt x="6435" y="92"/>
                    <a:pt x="6282" y="92"/>
                  </a:cubicBezTo>
                  <a:lnTo>
                    <a:pt x="5769" y="88"/>
                  </a:lnTo>
                  <a:cubicBezTo>
                    <a:pt x="5597" y="88"/>
                    <a:pt x="5429" y="59"/>
                    <a:pt x="5256" y="59"/>
                  </a:cubicBezTo>
                  <a:cubicBezTo>
                    <a:pt x="5084" y="55"/>
                    <a:pt x="4924" y="51"/>
                    <a:pt x="4756" y="51"/>
                  </a:cubicBezTo>
                  <a:cubicBezTo>
                    <a:pt x="4732" y="50"/>
                    <a:pt x="4708" y="50"/>
                    <a:pt x="4684" y="50"/>
                  </a:cubicBezTo>
                  <a:cubicBezTo>
                    <a:pt x="4540" y="50"/>
                    <a:pt x="4399" y="59"/>
                    <a:pt x="4255" y="59"/>
                  </a:cubicBezTo>
                  <a:cubicBezTo>
                    <a:pt x="4240" y="59"/>
                    <a:pt x="4225" y="59"/>
                    <a:pt x="4209" y="59"/>
                  </a:cubicBezTo>
                  <a:cubicBezTo>
                    <a:pt x="4057" y="59"/>
                    <a:pt x="3907" y="76"/>
                    <a:pt x="3755" y="76"/>
                  </a:cubicBezTo>
                  <a:cubicBezTo>
                    <a:pt x="3586" y="76"/>
                    <a:pt x="3422" y="55"/>
                    <a:pt x="3254" y="51"/>
                  </a:cubicBezTo>
                  <a:cubicBezTo>
                    <a:pt x="3086" y="51"/>
                    <a:pt x="2922" y="59"/>
                    <a:pt x="2753" y="59"/>
                  </a:cubicBezTo>
                  <a:cubicBezTo>
                    <a:pt x="2585" y="55"/>
                    <a:pt x="2417" y="22"/>
                    <a:pt x="2249" y="14"/>
                  </a:cubicBezTo>
                  <a:cubicBezTo>
                    <a:pt x="2164" y="12"/>
                    <a:pt x="2080" y="12"/>
                    <a:pt x="1996" y="12"/>
                  </a:cubicBezTo>
                  <a:cubicBezTo>
                    <a:pt x="1911" y="12"/>
                    <a:pt x="1826" y="12"/>
                    <a:pt x="1740" y="10"/>
                  </a:cubicBezTo>
                  <a:cubicBezTo>
                    <a:pt x="1696" y="8"/>
                    <a:pt x="1652" y="7"/>
                    <a:pt x="1608" y="7"/>
                  </a:cubicBezTo>
                  <a:cubicBezTo>
                    <a:pt x="1509" y="7"/>
                    <a:pt x="1410" y="11"/>
                    <a:pt x="1311" y="11"/>
                  </a:cubicBezTo>
                  <a:cubicBezTo>
                    <a:pt x="1286" y="11"/>
                    <a:pt x="1260" y="11"/>
                    <a:pt x="1235" y="10"/>
                  </a:cubicBezTo>
                  <a:cubicBezTo>
                    <a:pt x="1099" y="7"/>
                    <a:pt x="963" y="1"/>
                    <a:pt x="825" y="1"/>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74" name="Google Shape;474;p55"/>
          <p:cNvPicPr preferRelativeResize="0"/>
          <p:nvPr/>
        </p:nvPicPr>
        <p:blipFill rotWithShape="1">
          <a:blip r:embed="rId3"/>
          <a:srcRect/>
          <a:stretch>
            <a:fillRect/>
          </a:stretch>
        </p:blipFill>
        <p:spPr>
          <a:xfrm rot="902439">
            <a:off x="6476500" y="3528900"/>
            <a:ext cx="1432117" cy="1957549"/>
          </a:xfrm>
          <a:prstGeom prst="rect">
            <a:avLst/>
          </a:prstGeom>
          <a:noFill/>
          <a:ln>
            <a:noFill/>
          </a:ln>
        </p:spPr>
      </p:pic>
      <p:pic>
        <p:nvPicPr>
          <p:cNvPr id="475" name="Google Shape;475;p55"/>
          <p:cNvPicPr preferRelativeResize="0"/>
          <p:nvPr/>
        </p:nvPicPr>
        <p:blipFill>
          <a:blip r:embed="rId4"/>
          <a:stretch>
            <a:fillRect/>
          </a:stretch>
        </p:blipFill>
        <p:spPr>
          <a:xfrm rot="723688">
            <a:off x="881224" y="-448266"/>
            <a:ext cx="2255899" cy="2953635"/>
          </a:xfrm>
          <a:prstGeom prst="rect">
            <a:avLst/>
          </a:prstGeom>
          <a:noFill/>
          <a:ln>
            <a:noFill/>
          </a:ln>
        </p:spPr>
      </p:pic>
      <p:sp>
        <p:nvSpPr>
          <p:cNvPr id="1" name="Text Box 0"/>
          <p:cNvSpPr txBox="1"/>
          <p:nvPr/>
        </p:nvSpPr>
        <p:spPr>
          <a:xfrm>
            <a:off x="2339340" y="4107180"/>
            <a:ext cx="4572000" cy="306705"/>
          </a:xfrm>
          <a:prstGeom prst="rect">
            <a:avLst/>
          </a:prstGeom>
          <a:noFill/>
        </p:spPr>
        <p:txBody>
          <a:bodyPr wrap="square" rtlCol="0" anchor="t">
            <a:spAutoFit/>
          </a:bodyPr>
          <a:p>
            <a:r>
              <a:rPr lang="en-US">
                <a:solidFill>
                  <a:srgbClr val="0070C0"/>
                </a:solidFill>
              </a:rPr>
              <a:t>https://github.com/FAHMIHIDAYATT/isi-ulang-galon</a:t>
            </a:r>
            <a:endParaRPr lang="en-US">
              <a:solidFill>
                <a:srgbClr val="0070C0"/>
              </a:solidFill>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479" name="Shape 479"/>
        <p:cNvGrpSpPr/>
        <p:nvPr/>
      </p:nvGrpSpPr>
      <p:grpSpPr>
        <a:xfrm>
          <a:off x="0" y="0"/>
          <a:ext cx="0" cy="0"/>
          <a:chOff x="0" y="0"/>
          <a:chExt cx="0" cy="0"/>
        </a:xfrm>
      </p:grpSpPr>
      <p:sp>
        <p:nvSpPr>
          <p:cNvPr id="480" name="Google Shape;480;p56"/>
          <p:cNvSpPr txBox="1"/>
          <p:nvPr>
            <p:ph type="body" idx="1"/>
          </p:nvPr>
        </p:nvSpPr>
        <p:spPr>
          <a:xfrm>
            <a:off x="107230" y="1995751"/>
            <a:ext cx="7731000" cy="36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A)Di mulai dengan anda mengimput:</a:t>
            </a:r>
            <a:endParaRPr lang="en-GB">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Nama</a:t>
            </a:r>
            <a:endParaRPr lang="en-GB">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Nomor Telepon</a:t>
            </a:r>
            <a:endParaRPr lang="en-GB">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Alamat Domisili</a:t>
            </a:r>
            <a:endParaRPr lang="en-GB">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B)Lalu anda akan di paparkan tabel informasi beruka harga yang sesuai dengan ukuran dan jumlaj secara terperinci. Sebagai berikut;</a:t>
            </a:r>
            <a:endParaRPr lang="en-GB">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Kecil = 1 galon RP 6.000, 2 galon RP 12.000, 3 galon RP 15.000.</a:t>
            </a:r>
            <a:endParaRPr lang="en-GB">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Sedang = 1 galon RP 8.000, 2 galon RP 16.000, 3 galon RP 20.000.</a:t>
            </a:r>
            <a:endParaRPr lang="en-GB">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Besar = 1 galon RP 10.000, 2 galon RP 20.000, 3 galon RP 25.000.</a:t>
            </a:r>
            <a:endParaRPr lang="en-GB">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C)Dan anda akan diminta mengisi data sesuai ukuran  yang anda inginkan.seperti berikut;</a:t>
            </a:r>
            <a:endParaRPr lang="en-GB">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Tekan 1 untuk memilih ukuran kecil</a:t>
            </a:r>
            <a:endParaRPr lang="en-GB">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Tekan 2 untuk memilih ukuran sedang</a:t>
            </a:r>
            <a:endParaRPr lang="en-GB">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Tekan 3 untuk memilih ukuran besar</a:t>
            </a:r>
            <a:endParaRPr lang="en-GB">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D)Lalu, anda akan di minta mengisi jumlah galon yang anda ingin isi ulang.</a:t>
            </a:r>
            <a:endParaRPr lang="en-GB">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E)Lakukan pembayaran dan,</a:t>
            </a:r>
            <a:endParaRPr lang="en-GB">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F)Selesai. </a:t>
            </a:r>
            <a:endParaRPr lang="en-GB">
              <a:solidFill>
                <a:schemeClr val="dk1"/>
              </a:solidFill>
            </a:endParaRPr>
          </a:p>
        </p:txBody>
      </p:sp>
      <p:sp>
        <p:nvSpPr>
          <p:cNvPr id="481" name="Google Shape;481;p56"/>
          <p:cNvSpPr txBox="1"/>
          <p:nvPr>
            <p:ph type="ctrTitle"/>
          </p:nvPr>
        </p:nvSpPr>
        <p:spPr>
          <a:xfrm>
            <a:off x="-756850" y="51475"/>
            <a:ext cx="5273100" cy="9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DESKRIPSI APLIKASI</a:t>
            </a:r>
            <a:endParaRPr lang="en-US"/>
          </a:p>
        </p:txBody>
      </p:sp>
      <p:sp>
        <p:nvSpPr>
          <p:cNvPr id="2" name="Google Shape;480;p56"/>
          <p:cNvSpPr txBox="1"/>
          <p:nvPr/>
        </p:nvSpPr>
        <p:spPr>
          <a:xfrm>
            <a:off x="1331510" y="627326"/>
            <a:ext cx="7731000" cy="36462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298450" algn="l" rtl="0">
              <a:lnSpc>
                <a:spcPct val="100000"/>
              </a:lnSpc>
              <a:spcBef>
                <a:spcPts val="0"/>
              </a:spcBef>
              <a:spcAft>
                <a:spcPts val="0"/>
              </a:spcAft>
              <a:buClr>
                <a:srgbClr val="908269"/>
              </a:buClr>
              <a:buSzPts val="1100"/>
              <a:buFont typeface="Livvic Medium"/>
              <a:buAutoNum type="arabicPeriod"/>
              <a:defRPr sz="1200" b="0" i="0" u="none" strike="noStrike" cap="none">
                <a:solidFill>
                  <a:schemeClr val="dk1"/>
                </a:solidFill>
                <a:latin typeface="Livvic Light"/>
                <a:ea typeface="Livvic Light"/>
                <a:cs typeface="Livvic Light"/>
                <a:sym typeface="Livvic Light"/>
              </a:defRPr>
            </a:lvl1pPr>
            <a:lvl2pPr marL="914400" marR="0" lvl="1" indent="-298450" algn="l" rtl="0">
              <a:lnSpc>
                <a:spcPct val="115000"/>
              </a:lnSpc>
              <a:spcBef>
                <a:spcPts val="1600"/>
              </a:spcBef>
              <a:spcAft>
                <a:spcPts val="0"/>
              </a:spcAft>
              <a:buClr>
                <a:schemeClr val="dk1"/>
              </a:buClr>
              <a:buSzPts val="1100"/>
              <a:buFont typeface="Muli"/>
              <a:buAutoNum type="alphaLcPeriod"/>
              <a:defRPr sz="1400" b="0" i="0" u="none" strike="noStrike" cap="none">
                <a:solidFill>
                  <a:schemeClr val="dk1"/>
                </a:solidFill>
                <a:latin typeface="Livvic Light"/>
                <a:ea typeface="Livvic Light"/>
                <a:cs typeface="Livvic Light"/>
                <a:sym typeface="Livvic Light"/>
              </a:defRPr>
            </a:lvl2pPr>
            <a:lvl3pPr marL="1371600" marR="0" lvl="2" indent="-298450" algn="l" rtl="0">
              <a:lnSpc>
                <a:spcPct val="115000"/>
              </a:lnSpc>
              <a:spcBef>
                <a:spcPts val="1600"/>
              </a:spcBef>
              <a:spcAft>
                <a:spcPts val="0"/>
              </a:spcAft>
              <a:buClr>
                <a:schemeClr val="dk1"/>
              </a:buClr>
              <a:buSzPts val="1100"/>
              <a:buFont typeface="Muli"/>
              <a:buAutoNum type="romanLcPeriod"/>
              <a:defRPr sz="1400" b="0" i="0" u="none" strike="noStrike" cap="none">
                <a:solidFill>
                  <a:schemeClr val="dk1"/>
                </a:solidFill>
                <a:latin typeface="Livvic Light"/>
                <a:ea typeface="Livvic Light"/>
                <a:cs typeface="Livvic Light"/>
                <a:sym typeface="Livvic Light"/>
              </a:defRPr>
            </a:lvl3pPr>
            <a:lvl4pPr marL="1828800" marR="0" lvl="3" indent="-298450" algn="l" rtl="0">
              <a:lnSpc>
                <a:spcPct val="115000"/>
              </a:lnSpc>
              <a:spcBef>
                <a:spcPts val="1600"/>
              </a:spcBef>
              <a:spcAft>
                <a:spcPts val="0"/>
              </a:spcAft>
              <a:buClr>
                <a:schemeClr val="dk1"/>
              </a:buClr>
              <a:buSzPts val="1100"/>
              <a:buFont typeface="Muli"/>
              <a:buAutoNum type="arabicPeriod"/>
              <a:defRPr sz="1400" b="0" i="0" u="none" strike="noStrike" cap="none">
                <a:solidFill>
                  <a:schemeClr val="dk1"/>
                </a:solidFill>
                <a:latin typeface="Livvic Light"/>
                <a:ea typeface="Livvic Light"/>
                <a:cs typeface="Livvic Light"/>
                <a:sym typeface="Livvic Light"/>
              </a:defRPr>
            </a:lvl4pPr>
            <a:lvl5pPr marL="2286000" marR="0" lvl="4" indent="-298450" algn="l" rtl="0">
              <a:lnSpc>
                <a:spcPct val="115000"/>
              </a:lnSpc>
              <a:spcBef>
                <a:spcPts val="1600"/>
              </a:spcBef>
              <a:spcAft>
                <a:spcPts val="0"/>
              </a:spcAft>
              <a:buClr>
                <a:schemeClr val="dk1"/>
              </a:buClr>
              <a:buSzPts val="1100"/>
              <a:buFont typeface="Muli"/>
              <a:buAutoNum type="alphaLcPeriod"/>
              <a:defRPr sz="1400" b="0" i="0" u="none" strike="noStrike" cap="none">
                <a:solidFill>
                  <a:schemeClr val="dk1"/>
                </a:solidFill>
                <a:latin typeface="Livvic Light"/>
                <a:ea typeface="Livvic Light"/>
                <a:cs typeface="Livvic Light"/>
                <a:sym typeface="Livvic Light"/>
              </a:defRPr>
            </a:lvl5pPr>
            <a:lvl6pPr marL="2743200" marR="0" lvl="5" indent="-298450" algn="l" rtl="0">
              <a:lnSpc>
                <a:spcPct val="115000"/>
              </a:lnSpc>
              <a:spcBef>
                <a:spcPts val="1600"/>
              </a:spcBef>
              <a:spcAft>
                <a:spcPts val="0"/>
              </a:spcAft>
              <a:buClr>
                <a:schemeClr val="dk1"/>
              </a:buClr>
              <a:buSzPts val="1100"/>
              <a:buFont typeface="Muli"/>
              <a:buAutoNum type="romanLcPeriod"/>
              <a:defRPr sz="1400" b="0" i="0" u="none" strike="noStrike" cap="none">
                <a:solidFill>
                  <a:schemeClr val="dk1"/>
                </a:solidFill>
                <a:latin typeface="Livvic Light"/>
                <a:ea typeface="Livvic Light"/>
                <a:cs typeface="Livvic Light"/>
                <a:sym typeface="Livvic Light"/>
              </a:defRPr>
            </a:lvl6pPr>
            <a:lvl7pPr marL="3200400" marR="0" lvl="6" indent="-298450" algn="l" rtl="0">
              <a:lnSpc>
                <a:spcPct val="115000"/>
              </a:lnSpc>
              <a:spcBef>
                <a:spcPts val="1600"/>
              </a:spcBef>
              <a:spcAft>
                <a:spcPts val="0"/>
              </a:spcAft>
              <a:buClr>
                <a:schemeClr val="dk1"/>
              </a:buClr>
              <a:buSzPts val="1100"/>
              <a:buFont typeface="Muli"/>
              <a:buAutoNum type="arabicPeriod"/>
              <a:defRPr sz="1400" b="0" i="0" u="none" strike="noStrike" cap="none">
                <a:solidFill>
                  <a:schemeClr val="dk1"/>
                </a:solidFill>
                <a:latin typeface="Livvic Light"/>
                <a:ea typeface="Livvic Light"/>
                <a:cs typeface="Livvic Light"/>
                <a:sym typeface="Livvic Light"/>
              </a:defRPr>
            </a:lvl7pPr>
            <a:lvl8pPr marL="3657600" marR="0" lvl="7" indent="-298450" algn="l" rtl="0">
              <a:lnSpc>
                <a:spcPct val="115000"/>
              </a:lnSpc>
              <a:spcBef>
                <a:spcPts val="1600"/>
              </a:spcBef>
              <a:spcAft>
                <a:spcPts val="0"/>
              </a:spcAft>
              <a:buClr>
                <a:schemeClr val="dk1"/>
              </a:buClr>
              <a:buSzPts val="1100"/>
              <a:buFont typeface="Muli"/>
              <a:buAutoNum type="alphaLcPeriod"/>
              <a:defRPr sz="1400" b="0" i="0" u="none" strike="noStrike" cap="none">
                <a:solidFill>
                  <a:schemeClr val="dk1"/>
                </a:solidFill>
                <a:latin typeface="Livvic Light"/>
                <a:ea typeface="Livvic Light"/>
                <a:cs typeface="Livvic Light"/>
                <a:sym typeface="Livvic Light"/>
              </a:defRPr>
            </a:lvl8pPr>
            <a:lvl9pPr marL="4114800" marR="0" lvl="8" indent="-298450" algn="l" rtl="0">
              <a:lnSpc>
                <a:spcPct val="115000"/>
              </a:lnSpc>
              <a:spcBef>
                <a:spcPts val="1600"/>
              </a:spcBef>
              <a:spcAft>
                <a:spcPts val="1600"/>
              </a:spcAft>
              <a:buClr>
                <a:schemeClr val="dk1"/>
              </a:buClr>
              <a:buSzPts val="1100"/>
              <a:buFont typeface="Muli"/>
              <a:buAutoNum type="romanLcPeriod"/>
              <a:defRPr sz="1400" b="0" i="0" u="none" strike="noStrike" cap="none">
                <a:solidFill>
                  <a:schemeClr val="dk1"/>
                </a:solidFill>
                <a:latin typeface="Livvic Light"/>
                <a:ea typeface="Livvic Light"/>
                <a:cs typeface="Livvic Light"/>
                <a:sym typeface="Livvic Light"/>
              </a:defRPr>
            </a:lvl9p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Program aplikasi “ isi ulang depot” merupakan program aplikasi yang menggunakan bahasa pemrograman “assembly” atau bahasa pemrograman tingkat rendah/rakitan. Menggunakan aplikasi emu8086 untuk membuat program tersebut. Dirancang untuk membantu pelanggan memesan / mengorder untuk mengisi ulang galon di depot, cara kerjanya sangat simpel dan tidak terlalu rumit. </a:t>
            </a:r>
            <a:endParaRPr lang="en-GB">
              <a:solidFill>
                <a:schemeClr val="dk1"/>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ctrTitle"/>
          </p:nvPr>
        </p:nvSpPr>
        <p:spPr>
          <a:xfrm>
            <a:off x="0" y="-20320"/>
            <a:ext cx="3798570" cy="998220"/>
          </a:xfrm>
        </p:spPr>
        <p:txBody>
          <a:bodyPr/>
          <a:p>
            <a:r>
              <a:rPr lang="en-US"/>
              <a:t>FITUR-FITUR APLIKASI</a:t>
            </a:r>
            <a:endParaRPr lang="en-US"/>
          </a:p>
        </p:txBody>
      </p:sp>
      <p:sp>
        <p:nvSpPr>
          <p:cNvPr id="3" name="Subtitle 2"/>
          <p:cNvSpPr/>
          <p:nvPr>
            <p:ph type="subTitle" idx="1"/>
          </p:nvPr>
        </p:nvSpPr>
        <p:spPr>
          <a:xfrm>
            <a:off x="107950" y="843915"/>
            <a:ext cx="3516630" cy="4147185"/>
          </a:xfrm>
        </p:spPr>
        <p:txBody>
          <a:bodyPr/>
          <a:p>
            <a:pPr indent="0" algn="just"/>
            <a:r>
              <a:rPr lang="en-ID" sz="1800" dirty="0" err="1">
                <a:solidFill>
                  <a:schemeClr val="tx1"/>
                </a:solidFill>
                <a:sym typeface="+mn-ea"/>
              </a:rPr>
              <a:t>Aplikasi</a:t>
            </a:r>
            <a:r>
              <a:rPr lang="en-ID" sz="1800" dirty="0">
                <a:solidFill>
                  <a:schemeClr val="tx1"/>
                </a:solidFill>
                <a:sym typeface="+mn-ea"/>
              </a:rPr>
              <a:t> </a:t>
            </a:r>
            <a:r>
              <a:rPr lang="en-ID" sz="1800" dirty="0" err="1">
                <a:solidFill>
                  <a:schemeClr val="tx1"/>
                </a:solidFill>
                <a:sym typeface="+mn-ea"/>
              </a:rPr>
              <a:t>ini</a:t>
            </a:r>
            <a:r>
              <a:rPr lang="en-ID" sz="1800" dirty="0">
                <a:solidFill>
                  <a:schemeClr val="tx1"/>
                </a:solidFill>
                <a:sym typeface="+mn-ea"/>
              </a:rPr>
              <a:t> </a:t>
            </a:r>
            <a:r>
              <a:rPr lang="en-ID" sz="1800" dirty="0" err="1">
                <a:solidFill>
                  <a:schemeClr val="tx1"/>
                </a:solidFill>
                <a:sym typeface="+mn-ea"/>
              </a:rPr>
              <a:t>memiliki</a:t>
            </a:r>
            <a:r>
              <a:rPr lang="en-ID" sz="1800" dirty="0">
                <a:solidFill>
                  <a:schemeClr val="tx1"/>
                </a:solidFill>
                <a:sym typeface="+mn-ea"/>
              </a:rPr>
              <a:t>  </a:t>
            </a:r>
            <a:r>
              <a:rPr lang="en-ID" sz="1800" dirty="0" err="1">
                <a:solidFill>
                  <a:schemeClr val="tx1"/>
                </a:solidFill>
                <a:sym typeface="+mn-ea"/>
              </a:rPr>
              <a:t>fitur</a:t>
            </a:r>
            <a:r>
              <a:rPr lang="en-ID" sz="1800" dirty="0">
                <a:solidFill>
                  <a:schemeClr val="tx1"/>
                </a:solidFill>
                <a:sym typeface="+mn-ea"/>
              </a:rPr>
              <a:t> </a:t>
            </a:r>
            <a:r>
              <a:rPr lang="en-ID" sz="1800" dirty="0" err="1">
                <a:solidFill>
                  <a:schemeClr val="tx1"/>
                </a:solidFill>
                <a:sym typeface="+mn-ea"/>
              </a:rPr>
              <a:t>untuk</a:t>
            </a:r>
            <a:r>
              <a:rPr lang="en-US" altLang="en-ID" sz="1800" dirty="0" err="1">
                <a:solidFill>
                  <a:schemeClr val="tx1"/>
                </a:solidFill>
                <a:sym typeface="+mn-ea"/>
              </a:rPr>
              <a:t> </a:t>
            </a:r>
            <a:r>
              <a:rPr lang="en-ID" sz="1800" dirty="0" err="1">
                <a:solidFill>
                  <a:schemeClr val="tx1"/>
                </a:solidFill>
                <a:sym typeface="+mn-ea"/>
              </a:rPr>
              <a:t>menampilkan</a:t>
            </a:r>
            <a:r>
              <a:rPr lang="en-ID" sz="1800" dirty="0">
                <a:solidFill>
                  <a:schemeClr val="tx1"/>
                </a:solidFill>
                <a:sym typeface="+mn-ea"/>
              </a:rPr>
              <a:t> Nama </a:t>
            </a:r>
            <a:r>
              <a:rPr lang="en-ID" sz="1800" dirty="0" err="1">
                <a:solidFill>
                  <a:schemeClr val="tx1"/>
                </a:solidFill>
                <a:sym typeface="+mn-ea"/>
              </a:rPr>
              <a:t>Pembeli</a:t>
            </a:r>
            <a:r>
              <a:rPr lang="en-ID" sz="1800" dirty="0">
                <a:solidFill>
                  <a:schemeClr val="tx1"/>
                </a:solidFill>
                <a:sym typeface="+mn-ea"/>
              </a:rPr>
              <a:t>, No HP dan Alamat </a:t>
            </a:r>
            <a:r>
              <a:rPr lang="en-ID" sz="1800" dirty="0" err="1">
                <a:solidFill>
                  <a:schemeClr val="tx1"/>
                </a:solidFill>
                <a:sym typeface="+mn-ea"/>
              </a:rPr>
              <a:t>serta</a:t>
            </a:r>
            <a:r>
              <a:rPr lang="en-ID" sz="1800" dirty="0">
                <a:solidFill>
                  <a:schemeClr val="tx1"/>
                </a:solidFill>
                <a:sym typeface="+mn-ea"/>
              </a:rPr>
              <a:t> </a:t>
            </a:r>
            <a:r>
              <a:rPr lang="en-ID" sz="1800" dirty="0" err="1">
                <a:solidFill>
                  <a:schemeClr val="tx1"/>
                </a:solidFill>
                <a:sym typeface="+mn-ea"/>
              </a:rPr>
              <a:t>menampilkan</a:t>
            </a:r>
            <a:r>
              <a:rPr lang="en-ID" sz="1800" dirty="0">
                <a:solidFill>
                  <a:schemeClr val="tx1"/>
                </a:solidFill>
                <a:sym typeface="+mn-ea"/>
              </a:rPr>
              <a:t> menu </a:t>
            </a:r>
            <a:r>
              <a:rPr lang="en-ID" sz="1800" dirty="0" err="1">
                <a:solidFill>
                  <a:schemeClr val="tx1"/>
                </a:solidFill>
                <a:sym typeface="+mn-ea"/>
              </a:rPr>
              <a:t>kursi</a:t>
            </a:r>
            <a:r>
              <a:rPr lang="en-ID" sz="1800" dirty="0">
                <a:solidFill>
                  <a:schemeClr val="tx1"/>
                </a:solidFill>
                <a:sym typeface="+mn-ea"/>
              </a:rPr>
              <a:t> yang </a:t>
            </a:r>
            <a:r>
              <a:rPr lang="en-ID" sz="1800" dirty="0" err="1">
                <a:solidFill>
                  <a:schemeClr val="tx1"/>
                </a:solidFill>
                <a:sym typeface="+mn-ea"/>
              </a:rPr>
              <a:t>tersedia</a:t>
            </a:r>
            <a:r>
              <a:rPr lang="en-ID" sz="1800" dirty="0">
                <a:solidFill>
                  <a:schemeClr val="tx1"/>
                </a:solidFill>
                <a:sym typeface="+mn-ea"/>
              </a:rPr>
              <a:t> </a:t>
            </a:r>
            <a:r>
              <a:rPr lang="en-ID" sz="1800" dirty="0" err="1">
                <a:solidFill>
                  <a:schemeClr val="tx1"/>
                </a:solidFill>
                <a:sym typeface="+mn-ea"/>
              </a:rPr>
              <a:t>beserta</a:t>
            </a:r>
            <a:r>
              <a:rPr lang="en-ID" sz="1800" dirty="0">
                <a:solidFill>
                  <a:schemeClr val="tx1"/>
                </a:solidFill>
                <a:sym typeface="+mn-ea"/>
              </a:rPr>
              <a:t> </a:t>
            </a:r>
            <a:r>
              <a:rPr lang="en-ID" sz="1800" dirty="0" err="1">
                <a:solidFill>
                  <a:schemeClr val="tx1"/>
                </a:solidFill>
                <a:sym typeface="+mn-ea"/>
              </a:rPr>
              <a:t>merek</a:t>
            </a:r>
            <a:r>
              <a:rPr lang="en-ID" sz="1800" dirty="0">
                <a:solidFill>
                  <a:schemeClr val="tx1"/>
                </a:solidFill>
                <a:sym typeface="+mn-ea"/>
              </a:rPr>
              <a:t> dan </a:t>
            </a:r>
            <a:r>
              <a:rPr lang="en-ID" sz="1800" dirty="0" err="1">
                <a:solidFill>
                  <a:schemeClr val="tx1"/>
                </a:solidFill>
                <a:sym typeface="+mn-ea"/>
              </a:rPr>
              <a:t>harganya</a:t>
            </a:r>
            <a:r>
              <a:rPr lang="en-ID" sz="1800" dirty="0">
                <a:solidFill>
                  <a:schemeClr val="tx1"/>
                </a:solidFill>
                <a:sym typeface="+mn-ea"/>
              </a:rPr>
              <a:t> dan </a:t>
            </a:r>
            <a:r>
              <a:rPr lang="en-ID" sz="1800" dirty="0" err="1">
                <a:solidFill>
                  <a:schemeClr val="tx1"/>
                </a:solidFill>
                <a:sym typeface="+mn-ea"/>
              </a:rPr>
              <a:t>Tekan</a:t>
            </a:r>
            <a:r>
              <a:rPr lang="en-ID" sz="1800" dirty="0">
                <a:solidFill>
                  <a:schemeClr val="tx1"/>
                </a:solidFill>
                <a:sym typeface="+mn-ea"/>
              </a:rPr>
              <a:t> ‘Y’ </a:t>
            </a:r>
            <a:r>
              <a:rPr lang="en-ID" sz="1800" dirty="0" err="1">
                <a:solidFill>
                  <a:schemeClr val="tx1"/>
                </a:solidFill>
                <a:sym typeface="+mn-ea"/>
              </a:rPr>
              <a:t>untuk</a:t>
            </a:r>
            <a:r>
              <a:rPr lang="en-ID" sz="1800" dirty="0">
                <a:solidFill>
                  <a:schemeClr val="tx1"/>
                </a:solidFill>
                <a:sym typeface="+mn-ea"/>
              </a:rPr>
              <a:t> </a:t>
            </a:r>
            <a:r>
              <a:rPr lang="en-ID" sz="1800" dirty="0" err="1">
                <a:solidFill>
                  <a:schemeClr val="tx1"/>
                </a:solidFill>
                <a:sym typeface="+mn-ea"/>
              </a:rPr>
              <a:t>melanjutkan</a:t>
            </a:r>
            <a:r>
              <a:rPr lang="en-ID" sz="1800" dirty="0">
                <a:solidFill>
                  <a:schemeClr val="tx1"/>
                </a:solidFill>
                <a:sym typeface="+mn-ea"/>
              </a:rPr>
              <a:t>.</a:t>
            </a:r>
            <a:endParaRPr lang="en-ID" sz="1800" dirty="0">
              <a:solidFill>
                <a:schemeClr val="tx1"/>
              </a:solidFill>
              <a:sym typeface="+mn-ea"/>
            </a:endParaRPr>
          </a:p>
        </p:txBody>
      </p:sp>
      <p:pic>
        <p:nvPicPr>
          <p:cNvPr id="4" name="Picture 3" descr="Screenshot (180)"/>
          <p:cNvPicPr>
            <a:picLocks noChangeAspect="1"/>
          </p:cNvPicPr>
          <p:nvPr/>
        </p:nvPicPr>
        <p:blipFill>
          <a:blip r:embed="rId1"/>
          <a:srcRect/>
          <a:stretch>
            <a:fillRect/>
          </a:stretch>
        </p:blipFill>
        <p:spPr>
          <a:xfrm>
            <a:off x="828040" y="3435985"/>
            <a:ext cx="7241540" cy="1014095"/>
          </a:xfrm>
          <a:prstGeom prst="rect">
            <a:avLst/>
          </a:prstGeom>
        </p:spPr>
      </p:pic>
      <p:pic>
        <p:nvPicPr>
          <p:cNvPr id="5" name="Picture 4" descr="Screenshot (180)"/>
          <p:cNvPicPr>
            <a:picLocks noChangeAspect="1"/>
          </p:cNvPicPr>
          <p:nvPr/>
        </p:nvPicPr>
        <p:blipFill>
          <a:blip r:embed="rId2"/>
          <a:srcRect/>
          <a:stretch>
            <a:fillRect/>
          </a:stretch>
        </p:blipFill>
        <p:spPr>
          <a:xfrm>
            <a:off x="3780155" y="1131570"/>
            <a:ext cx="4956175" cy="10325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696" name="Shape 696"/>
        <p:cNvGrpSpPr/>
        <p:nvPr/>
      </p:nvGrpSpPr>
      <p:grpSpPr>
        <a:xfrm>
          <a:off x="0" y="0"/>
          <a:ext cx="0" cy="0"/>
          <a:chOff x="0" y="0"/>
          <a:chExt cx="0" cy="0"/>
        </a:xfrm>
      </p:grpSpPr>
      <p:sp>
        <p:nvSpPr>
          <p:cNvPr id="697" name="Google Shape;697;p60"/>
          <p:cNvSpPr txBox="1"/>
          <p:nvPr>
            <p:ph type="subTitle" idx="1"/>
          </p:nvPr>
        </p:nvSpPr>
        <p:spPr>
          <a:xfrm flipH="1">
            <a:off x="579120" y="3220085"/>
            <a:ext cx="4177665" cy="208470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Diatas adalah bentuk antarmuka yang belum di isi data apapun dari pengguna. Hanya bisa di lanjutkan ketika kita telah mengisi data, anda harus mengisi data yang sesuai agar anda tidak error.</a:t>
            </a:r>
            <a:endParaRPr lang="en-GB"/>
          </a:p>
        </p:txBody>
      </p:sp>
      <p:sp>
        <p:nvSpPr>
          <p:cNvPr id="698" name="Google Shape;698;p60"/>
          <p:cNvSpPr txBox="1"/>
          <p:nvPr>
            <p:ph type="title"/>
          </p:nvPr>
        </p:nvSpPr>
        <p:spPr>
          <a:xfrm>
            <a:off x="0" y="0"/>
            <a:ext cx="5790565" cy="52832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a:t>SKETSA ANTARMUKA APLIKASI</a:t>
            </a:r>
            <a:endParaRPr lang="en-US" altLang="en-GB"/>
          </a:p>
        </p:txBody>
      </p:sp>
      <p:pic>
        <p:nvPicPr>
          <p:cNvPr id="699" name="Google Shape;699;p60"/>
          <p:cNvPicPr preferRelativeResize="0"/>
          <p:nvPr/>
        </p:nvPicPr>
        <p:blipFill>
          <a:blip r:embed="rId1">
            <a:alphaModFix amt="96000"/>
          </a:blip>
          <a:stretch>
            <a:fillRect/>
          </a:stretch>
        </p:blipFill>
        <p:spPr>
          <a:xfrm>
            <a:off x="5003075" y="433150"/>
            <a:ext cx="3390725" cy="4277203"/>
          </a:xfrm>
          <a:prstGeom prst="rect">
            <a:avLst/>
          </a:prstGeom>
          <a:noFill/>
          <a:ln>
            <a:noFill/>
          </a:ln>
        </p:spPr>
      </p:pic>
      <p:pic>
        <p:nvPicPr>
          <p:cNvPr id="2" name="Picture 1" descr="Screenshot (188)"/>
          <p:cNvPicPr>
            <a:picLocks noChangeAspect="1"/>
          </p:cNvPicPr>
          <p:nvPr/>
        </p:nvPicPr>
        <p:blipFill>
          <a:blip r:embed="rId2"/>
          <a:srcRect/>
          <a:stretch>
            <a:fillRect/>
          </a:stretch>
        </p:blipFill>
        <p:spPr>
          <a:xfrm>
            <a:off x="179070" y="483235"/>
            <a:ext cx="3096260" cy="24028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99"/>
                                        </p:tgtEl>
                                        <p:attrNameLst>
                                          <p:attrName>style.visibility</p:attrName>
                                        </p:attrNameLst>
                                      </p:cBhvr>
                                      <p:to>
                                        <p:strVal val="visible"/>
                                      </p:to>
                                    </p:set>
                                    <p:animEffect transition="in" filter="fade">
                                      <p:cBhvr>
                                        <p:cTn id="7" dur="1000"/>
                                        <p:tgtEl>
                                          <p:spTgt spid="6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703" name="Shape 703"/>
        <p:cNvGrpSpPr/>
        <p:nvPr/>
      </p:nvGrpSpPr>
      <p:grpSpPr>
        <a:xfrm>
          <a:off x="0" y="0"/>
          <a:ext cx="0" cy="0"/>
          <a:chOff x="0" y="0"/>
          <a:chExt cx="0" cy="0"/>
        </a:xfrm>
      </p:grpSpPr>
      <p:sp>
        <p:nvSpPr>
          <p:cNvPr id="704" name="Google Shape;704;p61"/>
          <p:cNvSpPr txBox="1"/>
          <p:nvPr>
            <p:ph type="ctrTitle"/>
          </p:nvPr>
        </p:nvSpPr>
        <p:spPr>
          <a:xfrm>
            <a:off x="-108515" y="-92670"/>
            <a:ext cx="5273100" cy="9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KODE PROGRAM APLIKASI</a:t>
            </a:r>
            <a:endParaRPr lang="en-US" altLang="en-GB"/>
          </a:p>
        </p:txBody>
      </p:sp>
      <p:sp>
        <p:nvSpPr>
          <p:cNvPr id="705" name="Google Shape;705;p61"/>
          <p:cNvSpPr txBox="1"/>
          <p:nvPr>
            <p:ph type="subTitle" idx="2"/>
          </p:nvPr>
        </p:nvSpPr>
        <p:spPr>
          <a:xfrm>
            <a:off x="4716370" y="1203957"/>
            <a:ext cx="1961700" cy="37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JUMLAH LINE?</a:t>
            </a:r>
            <a:endParaRPr lang="en-US" altLang="en-GB"/>
          </a:p>
        </p:txBody>
      </p:sp>
      <p:sp>
        <p:nvSpPr>
          <p:cNvPr id="707" name="Google Shape;707;p61"/>
          <p:cNvSpPr txBox="1"/>
          <p:nvPr>
            <p:ph type="subTitle" idx="1"/>
          </p:nvPr>
        </p:nvSpPr>
        <p:spPr>
          <a:xfrm>
            <a:off x="4140975" y="1707427"/>
            <a:ext cx="3097200" cy="99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a:t>Kode program aplikasi “Isi Ulang Depot” memiliki line berjumlah 293 lines yang terdiri dari 37 lines pendiri, 223 lines dari proses dan 33 lines hasil.</a:t>
            </a:r>
            <a:endParaRPr lang="en-GB"/>
          </a:p>
        </p:txBody>
      </p:sp>
      <p:pic>
        <p:nvPicPr>
          <p:cNvPr id="709" name="Google Shape;709;p61"/>
          <p:cNvPicPr preferRelativeResize="0"/>
          <p:nvPr/>
        </p:nvPicPr>
        <p:blipFill>
          <a:blip r:embed="rId1">
            <a:alphaModFix amt="90000"/>
          </a:blip>
          <a:stretch>
            <a:fillRect/>
          </a:stretch>
        </p:blipFill>
        <p:spPr>
          <a:xfrm>
            <a:off x="7098750" y="983925"/>
            <a:ext cx="1268550" cy="3175650"/>
          </a:xfrm>
          <a:prstGeom prst="rect">
            <a:avLst/>
          </a:prstGeom>
          <a:noFill/>
          <a:ln>
            <a:noFill/>
          </a:ln>
        </p:spPr>
      </p:pic>
      <p:pic>
        <p:nvPicPr>
          <p:cNvPr id="710" name="Google Shape;710;p61"/>
          <p:cNvPicPr preferRelativeResize="0"/>
          <p:nvPr/>
        </p:nvPicPr>
        <p:blipFill>
          <a:blip r:embed="rId2">
            <a:alphaModFix amt="90000"/>
          </a:blip>
          <a:stretch>
            <a:fillRect/>
          </a:stretch>
        </p:blipFill>
        <p:spPr>
          <a:xfrm>
            <a:off x="107984" y="3003287"/>
            <a:ext cx="1630751" cy="2608196"/>
          </a:xfrm>
          <a:prstGeom prst="rect">
            <a:avLst/>
          </a:prstGeom>
          <a:noFill/>
          <a:ln>
            <a:noFill/>
          </a:ln>
        </p:spPr>
      </p:pic>
      <p:sp>
        <p:nvSpPr>
          <p:cNvPr id="711" name="Google Shape;711;p61"/>
          <p:cNvSpPr/>
          <p:nvPr/>
        </p:nvSpPr>
        <p:spPr>
          <a:xfrm>
            <a:off x="4439095" y="1563748"/>
            <a:ext cx="2332040" cy="24673"/>
          </a:xfrm>
          <a:custGeom>
            <a:avLst/>
            <a:gdLst/>
            <a:ahLst/>
            <a:cxnLst/>
            <a:rect l="l" t="t" r="r" b="b"/>
            <a:pathLst>
              <a:path w="137199" h="1426" extrusionOk="0">
                <a:moveTo>
                  <a:pt x="12716" y="0"/>
                </a:moveTo>
                <a:cubicBezTo>
                  <a:pt x="1" y="0"/>
                  <a:pt x="1" y="1426"/>
                  <a:pt x="12716" y="1426"/>
                </a:cubicBezTo>
                <a:cubicBezTo>
                  <a:pt x="13005" y="1426"/>
                  <a:pt x="13301" y="1425"/>
                  <a:pt x="13603" y="1424"/>
                </a:cubicBezTo>
                <a:cubicBezTo>
                  <a:pt x="54189" y="1285"/>
                  <a:pt x="94810" y="1008"/>
                  <a:pt x="135396" y="800"/>
                </a:cubicBezTo>
                <a:cubicBezTo>
                  <a:pt x="137198" y="800"/>
                  <a:pt x="137198" y="627"/>
                  <a:pt x="135396" y="627"/>
                </a:cubicBezTo>
                <a:cubicBezTo>
                  <a:pt x="94810" y="419"/>
                  <a:pt x="54189" y="141"/>
                  <a:pt x="13603" y="3"/>
                </a:cubicBezTo>
                <a:cubicBezTo>
                  <a:pt x="13301" y="1"/>
                  <a:pt x="13005" y="0"/>
                  <a:pt x="12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2" name="Picture 2" descr="Screenshot (181)"/>
          <p:cNvPicPr>
            <a:picLocks noChangeAspect="1"/>
          </p:cNvPicPr>
          <p:nvPr/>
        </p:nvPicPr>
        <p:blipFill>
          <a:blip r:embed="rId3"/>
          <a:srcRect/>
          <a:stretch>
            <a:fillRect/>
          </a:stretch>
        </p:blipFill>
        <p:spPr>
          <a:xfrm>
            <a:off x="-635" y="555625"/>
            <a:ext cx="4112260" cy="2332355"/>
          </a:xfrm>
          <a:prstGeom prst="rect">
            <a:avLst/>
          </a:prstGeom>
        </p:spPr>
      </p:pic>
      <p:pic>
        <p:nvPicPr>
          <p:cNvPr id="469" name="Google Shape;469;p55"/>
          <p:cNvPicPr preferRelativeResize="0"/>
          <p:nvPr/>
        </p:nvPicPr>
        <p:blipFill>
          <a:blip r:embed="rId4"/>
          <a:stretch>
            <a:fillRect/>
          </a:stretch>
        </p:blipFill>
        <p:spPr>
          <a:xfrm rot="420000">
            <a:off x="3815240" y="2957400"/>
            <a:ext cx="3216325" cy="2149201"/>
          </a:xfrm>
          <a:prstGeom prst="rect">
            <a:avLst/>
          </a:prstGeom>
          <a:noFill/>
          <a:ln>
            <a:noFill/>
          </a:ln>
        </p:spPr>
      </p:pic>
      <p:pic>
        <p:nvPicPr>
          <p:cNvPr id="3" name="Picture 3" descr="Screenshot (181)"/>
          <p:cNvPicPr>
            <a:picLocks noChangeAspect="1"/>
          </p:cNvPicPr>
          <p:nvPr/>
        </p:nvPicPr>
        <p:blipFill>
          <a:blip r:embed="rId5"/>
          <a:srcRect/>
          <a:stretch>
            <a:fillRect/>
          </a:stretch>
        </p:blipFill>
        <p:spPr>
          <a:xfrm>
            <a:off x="2076450" y="2067560"/>
            <a:ext cx="2035810" cy="30587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0"/>
                                        </p:tgtEl>
                                        <p:attrNameLst>
                                          <p:attrName>style.visibility</p:attrName>
                                        </p:attrNameLst>
                                      </p:cBhvr>
                                      <p:to>
                                        <p:strVal val="visible"/>
                                      </p:to>
                                    </p:set>
                                    <p:animEffect transition="in" filter="fade">
                                      <p:cBhvr>
                                        <p:cTn id="7" dur="1000"/>
                                        <p:tgtEl>
                                          <p:spTgt spid="710"/>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709"/>
                                        </p:tgtEl>
                                        <p:attrNameLst>
                                          <p:attrName>style.visibility</p:attrName>
                                        </p:attrNameLst>
                                      </p:cBhvr>
                                      <p:to>
                                        <p:strVal val="visible"/>
                                      </p:to>
                                    </p:set>
                                    <p:animEffect transition="in" filter="fade">
                                      <p:cBhvr>
                                        <p:cTn id="11" dur="1000"/>
                                        <p:tgtEl>
                                          <p:spTgt spid="7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485" name="Shape 485"/>
        <p:cNvGrpSpPr/>
        <p:nvPr/>
      </p:nvGrpSpPr>
      <p:grpSpPr>
        <a:xfrm>
          <a:off x="0" y="0"/>
          <a:ext cx="0" cy="0"/>
          <a:chOff x="0" y="0"/>
          <a:chExt cx="0" cy="0"/>
        </a:xfrm>
      </p:grpSpPr>
      <p:pic>
        <p:nvPicPr>
          <p:cNvPr id="486" name="Google Shape;486;p57"/>
          <p:cNvPicPr preferRelativeResize="0"/>
          <p:nvPr/>
        </p:nvPicPr>
        <p:blipFill>
          <a:blip r:embed="rId1"/>
          <a:stretch>
            <a:fillRect/>
          </a:stretch>
        </p:blipFill>
        <p:spPr>
          <a:xfrm>
            <a:off x="527775" y="265575"/>
            <a:ext cx="8088449" cy="2658050"/>
          </a:xfrm>
          <a:prstGeom prst="rect">
            <a:avLst/>
          </a:prstGeom>
          <a:noFill/>
          <a:ln>
            <a:noFill/>
          </a:ln>
        </p:spPr>
      </p:pic>
      <p:sp>
        <p:nvSpPr>
          <p:cNvPr id="4" name="Title 3"/>
          <p:cNvSpPr/>
          <p:nvPr>
            <p:ph type="title" idx="4"/>
          </p:nvPr>
        </p:nvSpPr>
        <p:spPr>
          <a:xfrm>
            <a:off x="-36195" y="-92710"/>
            <a:ext cx="6939280" cy="577850"/>
          </a:xfrm>
        </p:spPr>
        <p:txBody>
          <a:bodyPr/>
          <a:p>
            <a:r>
              <a:rPr lang="en-US"/>
              <a:t>KODE PROGRAM ANTARMUKA</a:t>
            </a:r>
            <a:endParaRPr lang="en-US"/>
          </a:p>
        </p:txBody>
      </p:sp>
      <p:pic>
        <p:nvPicPr>
          <p:cNvPr id="100" name="Picture 99"/>
          <p:cNvPicPr/>
          <p:nvPr/>
        </p:nvPicPr>
        <p:blipFill>
          <a:blip r:embed="rId2"/>
          <a:stretch>
            <a:fillRect/>
          </a:stretch>
        </p:blipFill>
        <p:spPr>
          <a:xfrm>
            <a:off x="0" y="483235"/>
            <a:ext cx="1156970" cy="2108835"/>
          </a:xfrm>
          <a:prstGeom prst="rect">
            <a:avLst/>
          </a:prstGeom>
          <a:noFill/>
          <a:ln w="9525">
            <a:noFill/>
          </a:ln>
        </p:spPr>
      </p:pic>
      <p:sp>
        <p:nvSpPr>
          <p:cNvPr id="101" name="Text Box 100"/>
          <p:cNvSpPr txBox="1"/>
          <p:nvPr/>
        </p:nvSpPr>
        <p:spPr>
          <a:xfrm>
            <a:off x="3476625" y="-11789728"/>
            <a:ext cx="5080000" cy="368300"/>
          </a:xfrm>
          <a:prstGeom prst="rect">
            <a:avLst/>
          </a:prstGeom>
          <a:noFill/>
          <a:ln w="9525">
            <a:noFill/>
          </a:ln>
        </p:spPr>
        <p:txBody>
          <a:bodyPr>
            <a:spAutoFit/>
          </a:bodyPr>
          <a:p>
            <a:pPr marL="0" indent="278765"/>
            <a:r>
              <a:rPr lang="en-US" sz="1800">
                <a:latin typeface="Times New Roman" panose="02020603050405020304" charset="0"/>
                <a:cs typeface="Calibri" panose="020F0502020204030204" charset="0"/>
              </a:rPr>
              <a:t>      </a:t>
            </a:r>
            <a:endParaRPr lang="en-US" sz="1800">
              <a:latin typeface="Times New Roman" panose="02020603050405020304" charset="0"/>
              <a:cs typeface="Calibri" panose="020F0502020204030204" charset="0"/>
            </a:endParaRPr>
          </a:p>
        </p:txBody>
      </p:sp>
      <p:pic>
        <p:nvPicPr>
          <p:cNvPr id="9" name="Picture 8"/>
          <p:cNvPicPr/>
          <p:nvPr/>
        </p:nvPicPr>
        <p:blipFill>
          <a:blip r:embed="rId3"/>
          <a:stretch>
            <a:fillRect/>
          </a:stretch>
        </p:blipFill>
        <p:spPr>
          <a:xfrm>
            <a:off x="1212850" y="485140"/>
            <a:ext cx="1428750" cy="2108835"/>
          </a:xfrm>
          <a:prstGeom prst="rect">
            <a:avLst/>
          </a:prstGeom>
          <a:noFill/>
          <a:ln w="9525">
            <a:noFill/>
          </a:ln>
        </p:spPr>
      </p:pic>
      <p:sp>
        <p:nvSpPr>
          <p:cNvPr id="102" name="Text Box 101"/>
          <p:cNvSpPr txBox="1"/>
          <p:nvPr/>
        </p:nvSpPr>
        <p:spPr>
          <a:xfrm>
            <a:off x="3476625" y="-8021003"/>
            <a:ext cx="5080000" cy="368300"/>
          </a:xfrm>
          <a:prstGeom prst="rect">
            <a:avLst/>
          </a:prstGeom>
          <a:noFill/>
          <a:ln w="9525">
            <a:noFill/>
          </a:ln>
        </p:spPr>
        <p:txBody>
          <a:bodyPr>
            <a:spAutoFit/>
          </a:bodyPr>
          <a:p>
            <a:pPr marL="0" indent="278765"/>
            <a:r>
              <a:rPr lang="en-US" sz="1800">
                <a:latin typeface="Times New Roman" panose="02020603050405020304" charset="0"/>
                <a:cs typeface="Calibri" panose="020F0502020204030204" charset="0"/>
              </a:rPr>
              <a:t> </a:t>
            </a:r>
            <a:endParaRPr lang="en-US" sz="1800">
              <a:latin typeface="Times New Roman" panose="02020603050405020304" charset="0"/>
              <a:cs typeface="Calibri" panose="020F0502020204030204" charset="0"/>
            </a:endParaRPr>
          </a:p>
        </p:txBody>
      </p:sp>
      <p:pic>
        <p:nvPicPr>
          <p:cNvPr id="10" name="Picture 9"/>
          <p:cNvPicPr/>
          <p:nvPr/>
        </p:nvPicPr>
        <p:blipFill>
          <a:blip r:embed="rId4"/>
          <a:stretch>
            <a:fillRect/>
          </a:stretch>
        </p:blipFill>
        <p:spPr>
          <a:xfrm>
            <a:off x="2662555" y="485140"/>
            <a:ext cx="1508125" cy="2106930"/>
          </a:xfrm>
          <a:prstGeom prst="rect">
            <a:avLst/>
          </a:prstGeom>
          <a:noFill/>
          <a:ln w="9525">
            <a:noFill/>
          </a:ln>
        </p:spPr>
      </p:pic>
      <p:pic>
        <p:nvPicPr>
          <p:cNvPr id="103" name="Picture 102"/>
          <p:cNvPicPr/>
          <p:nvPr/>
        </p:nvPicPr>
        <p:blipFill>
          <a:blip r:embed="rId5"/>
          <a:stretch>
            <a:fillRect/>
          </a:stretch>
        </p:blipFill>
        <p:spPr>
          <a:xfrm>
            <a:off x="4211955" y="483235"/>
            <a:ext cx="1389380" cy="2108835"/>
          </a:xfrm>
          <a:prstGeom prst="rect">
            <a:avLst/>
          </a:prstGeom>
          <a:noFill/>
          <a:ln w="9525">
            <a:noFill/>
          </a:ln>
        </p:spPr>
      </p:pic>
      <p:sp>
        <p:nvSpPr>
          <p:cNvPr id="104" name="Text Box 103"/>
          <p:cNvSpPr txBox="1"/>
          <p:nvPr/>
        </p:nvSpPr>
        <p:spPr>
          <a:xfrm>
            <a:off x="3476625" y="-642303"/>
            <a:ext cx="5080000" cy="645160"/>
          </a:xfrm>
          <a:prstGeom prst="rect">
            <a:avLst/>
          </a:prstGeom>
          <a:noFill/>
          <a:ln w="9525">
            <a:noFill/>
          </a:ln>
        </p:spPr>
        <p:txBody>
          <a:bodyPr>
            <a:spAutoFit/>
          </a:bodyPr>
          <a:p>
            <a:pPr marL="0" indent="278765"/>
            <a:r>
              <a:rPr lang="en-US" sz="1800">
                <a:latin typeface="Times New Roman" panose="02020603050405020304" charset="0"/>
                <a:cs typeface="Calibri" panose="020F0502020204030204" charset="0"/>
              </a:rPr>
              <a:t> </a:t>
            </a:r>
            <a:endParaRPr lang="en-US" sz="1800">
              <a:latin typeface="Times New Roman" panose="02020603050405020304" charset="0"/>
              <a:cs typeface="Calibri" panose="020F0502020204030204" charset="0"/>
            </a:endParaRPr>
          </a:p>
        </p:txBody>
      </p:sp>
      <p:pic>
        <p:nvPicPr>
          <p:cNvPr id="11" name="Picture 10"/>
          <p:cNvPicPr/>
          <p:nvPr/>
        </p:nvPicPr>
        <p:blipFill>
          <a:blip r:embed="rId6"/>
          <a:stretch>
            <a:fillRect/>
          </a:stretch>
        </p:blipFill>
        <p:spPr>
          <a:xfrm>
            <a:off x="5723890" y="2540"/>
            <a:ext cx="1196340" cy="5048250"/>
          </a:xfrm>
          <a:prstGeom prst="rect">
            <a:avLst/>
          </a:prstGeom>
          <a:noFill/>
          <a:ln w="9525">
            <a:noFill/>
          </a:ln>
        </p:spPr>
      </p:pic>
      <p:pic>
        <p:nvPicPr>
          <p:cNvPr id="105" name="Picture 104"/>
          <p:cNvPicPr/>
          <p:nvPr/>
        </p:nvPicPr>
        <p:blipFill>
          <a:blip r:embed="rId7"/>
          <a:stretch>
            <a:fillRect/>
          </a:stretch>
        </p:blipFill>
        <p:spPr>
          <a:xfrm>
            <a:off x="6994525" y="411480"/>
            <a:ext cx="2154555" cy="4639945"/>
          </a:xfrm>
          <a:prstGeom prst="rect">
            <a:avLst/>
          </a:prstGeom>
          <a:noFill/>
          <a:ln w="9525">
            <a:noFill/>
          </a:ln>
        </p:spPr>
      </p:pic>
      <p:sp>
        <p:nvSpPr>
          <p:cNvPr id="106" name="Text Box 105"/>
          <p:cNvSpPr txBox="1"/>
          <p:nvPr/>
        </p:nvSpPr>
        <p:spPr>
          <a:xfrm>
            <a:off x="3476625" y="15138081"/>
            <a:ext cx="5080000" cy="645160"/>
          </a:xfrm>
          <a:prstGeom prst="rect">
            <a:avLst/>
          </a:prstGeom>
          <a:noFill/>
          <a:ln w="9525">
            <a:noFill/>
          </a:ln>
        </p:spPr>
        <p:txBody>
          <a:bodyPr>
            <a:spAutoFit/>
          </a:bodyPr>
          <a:p>
            <a:pPr marL="0" indent="0"/>
            <a:r>
              <a:rPr lang="en-US" sz="1800">
                <a:latin typeface="Times New Roman" panose="02020603050405020304" charset="0"/>
                <a:cs typeface="Calibri" panose="020F0502020204030204" charset="0"/>
              </a:rPr>
              <a:t>    </a:t>
            </a:r>
            <a:endParaRPr lang="en-US" sz="1800">
              <a:latin typeface="Times New Roman" panose="02020603050405020304" charset="0"/>
              <a:cs typeface="Calibri" panose="020F0502020204030204" charset="0"/>
            </a:endParaRPr>
          </a:p>
        </p:txBody>
      </p:sp>
      <p:pic>
        <p:nvPicPr>
          <p:cNvPr id="12" name="Picture 11"/>
          <p:cNvPicPr/>
          <p:nvPr/>
        </p:nvPicPr>
        <p:blipFill>
          <a:blip r:embed="rId8"/>
          <a:stretch>
            <a:fillRect/>
          </a:stretch>
        </p:blipFill>
        <p:spPr>
          <a:xfrm>
            <a:off x="2484120" y="2632075"/>
            <a:ext cx="3054985" cy="2482215"/>
          </a:xfrm>
          <a:prstGeom prst="rect">
            <a:avLst/>
          </a:prstGeom>
          <a:noFill/>
          <a:ln w="9525">
            <a:noFill/>
          </a:ln>
        </p:spPr>
      </p:pic>
      <p:sp>
        <p:nvSpPr>
          <p:cNvPr id="107" name="Text Box 106"/>
          <p:cNvSpPr txBox="1"/>
          <p:nvPr/>
        </p:nvSpPr>
        <p:spPr>
          <a:xfrm>
            <a:off x="3476625" y="20279041"/>
            <a:ext cx="5080000" cy="645160"/>
          </a:xfrm>
          <a:prstGeom prst="rect">
            <a:avLst/>
          </a:prstGeom>
          <a:noFill/>
          <a:ln w="9525">
            <a:noFill/>
          </a:ln>
        </p:spPr>
        <p:txBody>
          <a:bodyPr>
            <a:spAutoFit/>
          </a:bodyPr>
          <a:p>
            <a:pPr marL="0" indent="0"/>
            <a:r>
              <a:rPr lang="en-US" sz="1800">
                <a:latin typeface="Times New Roman" panose="02020603050405020304" charset="0"/>
                <a:cs typeface="Calibri" panose="020F0502020204030204" charset="0"/>
              </a:rPr>
              <a:t> </a:t>
            </a:r>
            <a:endParaRPr lang="en-US" sz="1800">
              <a:latin typeface="Times New Roman" panose="02020603050405020304" charset="0"/>
              <a:cs typeface="Calibri" panose="020F0502020204030204" charset="0"/>
            </a:endParaRPr>
          </a:p>
        </p:txBody>
      </p:sp>
      <p:sp>
        <p:nvSpPr>
          <p:cNvPr id="707" name="Google Shape;707;p61"/>
          <p:cNvSpPr txBox="1"/>
          <p:nvPr>
            <p:ph type="subTitle" idx="1"/>
          </p:nvPr>
        </p:nvSpPr>
        <p:spPr>
          <a:xfrm>
            <a:off x="-112395" y="3291840"/>
            <a:ext cx="2538095" cy="992505"/>
          </a:xfrm>
          <a:prstGeom prst="rect">
            <a:avLst/>
          </a:prstGeom>
        </p:spPr>
        <p:txBody>
          <a:bodyPr spcFirstLastPara="1" wrap="square" lIns="91425" tIns="91425" rIns="91425" bIns="91425" anchor="t" anchorCtr="0">
            <a:noAutofit/>
          </a:bodyPr>
          <a:p>
            <a:pPr marL="0" lvl="0" indent="0" algn="ctr" rtl="0">
              <a:spcBef>
                <a:spcPts val="0"/>
              </a:spcBef>
              <a:spcAft>
                <a:spcPts val="1600"/>
              </a:spcAft>
              <a:buNone/>
            </a:pPr>
            <a:r>
              <a:rPr lang="en-GB" sz="1200"/>
              <a:t>Berisi kode program inti atau proses dalam aplikasi “isi ulang galon” yang akan di paparkan di dalam aplikasi notepad.</a:t>
            </a:r>
            <a:endParaRPr lang="en-GB" sz="120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86"/>
                                        </p:tgtEl>
                                        <p:attrNameLst>
                                          <p:attrName>style.visibility</p:attrName>
                                        </p:attrNameLst>
                                      </p:cBhvr>
                                      <p:to>
                                        <p:strVal val="visible"/>
                                      </p:to>
                                    </p:set>
                                    <p:animEffect transition="in" filter="fade">
                                      <p:cBhvr>
                                        <p:cTn id="7" dur="1100"/>
                                        <p:tgtEl>
                                          <p:spTgt spid="48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3046" name="Shape 3046"/>
        <p:cNvGrpSpPr/>
        <p:nvPr/>
      </p:nvGrpSpPr>
      <p:grpSpPr>
        <a:xfrm>
          <a:off x="0" y="0"/>
          <a:ext cx="0" cy="0"/>
          <a:chOff x="0" y="0"/>
          <a:chExt cx="0" cy="0"/>
        </a:xfrm>
      </p:grpSpPr>
      <p:sp>
        <p:nvSpPr>
          <p:cNvPr id="3048" name="Google Shape;3048;p88"/>
          <p:cNvSpPr txBox="1"/>
          <p:nvPr>
            <p:ph type="title"/>
          </p:nvPr>
        </p:nvSpPr>
        <p:spPr>
          <a:xfrm>
            <a:off x="-735965" y="-20320"/>
            <a:ext cx="4612640" cy="57277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solidFill>
                  <a:schemeClr val="dk1"/>
                </a:solidFill>
              </a:rPr>
              <a:t>HASIL PROGRAM</a:t>
            </a:r>
            <a:endParaRPr lang="en-US" altLang="en-GB">
              <a:solidFill>
                <a:schemeClr val="dk1"/>
              </a:solidFill>
            </a:endParaRPr>
          </a:p>
        </p:txBody>
      </p:sp>
      <p:sp>
        <p:nvSpPr>
          <p:cNvPr id="3049" name="Google Shape;3049;p88"/>
          <p:cNvSpPr txBox="1"/>
          <p:nvPr>
            <p:ph type="subTitle" idx="4294967295"/>
          </p:nvPr>
        </p:nvSpPr>
        <p:spPr>
          <a:xfrm flipH="1">
            <a:off x="305755" y="915975"/>
            <a:ext cx="2528100" cy="18507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sz="1600">
                <a:latin typeface="Livvic"/>
                <a:ea typeface="Livvic"/>
                <a:cs typeface="Livvic"/>
                <a:sym typeface="Livvic"/>
              </a:rPr>
              <a:t>Hasil dari program aplikasi “isi ulang “ depot akan kami paparkan dengan menjalakan program di dalam aplikasi emu 8086.</a:t>
            </a:r>
            <a:endParaRPr lang="en-GB" sz="1600">
              <a:latin typeface="Livvic"/>
              <a:ea typeface="Livvic"/>
              <a:cs typeface="Livvic"/>
              <a:sym typeface="Livvic"/>
            </a:endParaRPr>
          </a:p>
        </p:txBody>
      </p:sp>
      <p:grpSp>
        <p:nvGrpSpPr>
          <p:cNvPr id="3050" name="Google Shape;3050;p88"/>
          <p:cNvGrpSpPr/>
          <p:nvPr/>
        </p:nvGrpSpPr>
        <p:grpSpPr>
          <a:xfrm>
            <a:off x="4147957" y="1525656"/>
            <a:ext cx="3972319" cy="2522757"/>
            <a:chOff x="1041975" y="238125"/>
            <a:chExt cx="1247000" cy="791950"/>
          </a:xfrm>
        </p:grpSpPr>
        <p:sp>
          <p:nvSpPr>
            <p:cNvPr id="3051" name="Google Shape;3051;p88"/>
            <p:cNvSpPr/>
            <p:nvPr/>
          </p:nvSpPr>
          <p:spPr>
            <a:xfrm>
              <a:off x="1041975" y="238125"/>
              <a:ext cx="1247000" cy="791950"/>
            </a:xfrm>
            <a:custGeom>
              <a:avLst/>
              <a:gdLst/>
              <a:ahLst/>
              <a:cxnLst/>
              <a:rect l="l" t="t" r="r" b="b"/>
              <a:pathLst>
                <a:path w="49880" h="31678" extrusionOk="0">
                  <a:moveTo>
                    <a:pt x="49674" y="0"/>
                  </a:moveTo>
                  <a:lnTo>
                    <a:pt x="43298" y="16"/>
                  </a:lnTo>
                  <a:lnTo>
                    <a:pt x="11871" y="90"/>
                  </a:lnTo>
                  <a:lnTo>
                    <a:pt x="197" y="45"/>
                  </a:lnTo>
                  <a:lnTo>
                    <a:pt x="103" y="45"/>
                  </a:lnTo>
                  <a:lnTo>
                    <a:pt x="103" y="140"/>
                  </a:lnTo>
                  <a:cubicBezTo>
                    <a:pt x="58" y="11116"/>
                    <a:pt x="0" y="27783"/>
                    <a:pt x="0" y="30672"/>
                  </a:cubicBezTo>
                  <a:lnTo>
                    <a:pt x="0" y="31480"/>
                  </a:lnTo>
                  <a:lnTo>
                    <a:pt x="0" y="31677"/>
                  </a:lnTo>
                  <a:lnTo>
                    <a:pt x="197" y="31677"/>
                  </a:lnTo>
                  <a:lnTo>
                    <a:pt x="25063" y="31595"/>
                  </a:lnTo>
                  <a:cubicBezTo>
                    <a:pt x="36097" y="31554"/>
                    <a:pt x="47081" y="31521"/>
                    <a:pt x="49715" y="31521"/>
                  </a:cubicBezTo>
                  <a:lnTo>
                    <a:pt x="30807" y="31460"/>
                  </a:lnTo>
                  <a:lnTo>
                    <a:pt x="6569" y="31460"/>
                  </a:lnTo>
                  <a:cubicBezTo>
                    <a:pt x="4993" y="31460"/>
                    <a:pt x="2641" y="31448"/>
                    <a:pt x="247" y="31431"/>
                  </a:cubicBezTo>
                  <a:lnTo>
                    <a:pt x="247" y="31431"/>
                  </a:lnTo>
                  <a:cubicBezTo>
                    <a:pt x="284" y="27056"/>
                    <a:pt x="320" y="22593"/>
                    <a:pt x="320" y="22593"/>
                  </a:cubicBezTo>
                  <a:lnTo>
                    <a:pt x="406" y="354"/>
                  </a:lnTo>
                  <a:lnTo>
                    <a:pt x="406" y="354"/>
                  </a:lnTo>
                  <a:lnTo>
                    <a:pt x="6483" y="378"/>
                  </a:lnTo>
                  <a:lnTo>
                    <a:pt x="37910" y="160"/>
                  </a:lnTo>
                  <a:lnTo>
                    <a:pt x="49666" y="148"/>
                  </a:lnTo>
                  <a:lnTo>
                    <a:pt x="49666" y="148"/>
                  </a:lnTo>
                  <a:lnTo>
                    <a:pt x="49687" y="31493"/>
                  </a:lnTo>
                  <a:lnTo>
                    <a:pt x="49760" y="15350"/>
                  </a:lnTo>
                  <a:cubicBezTo>
                    <a:pt x="49806" y="17168"/>
                    <a:pt x="49842" y="18990"/>
                    <a:pt x="49879" y="20820"/>
                  </a:cubicBezTo>
                  <a:cubicBezTo>
                    <a:pt x="49879" y="20820"/>
                    <a:pt x="49871" y="17734"/>
                    <a:pt x="49863" y="13602"/>
                  </a:cubicBezTo>
                  <a:cubicBezTo>
                    <a:pt x="49851" y="9483"/>
                    <a:pt x="49830" y="4317"/>
                    <a:pt x="49818" y="144"/>
                  </a:cubicBezTo>
                  <a:lnTo>
                    <a:pt x="49818" y="0"/>
                  </a:ln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 name="Google Shape;3052;p88"/>
            <p:cNvSpPr/>
            <p:nvPr/>
          </p:nvSpPr>
          <p:spPr>
            <a:xfrm>
              <a:off x="1075400" y="259350"/>
              <a:ext cx="1179925" cy="749800"/>
            </a:xfrm>
            <a:custGeom>
              <a:avLst/>
              <a:gdLst/>
              <a:ahLst/>
              <a:cxnLst/>
              <a:rect l="l" t="t" r="r" b="b"/>
              <a:pathLst>
                <a:path w="47197" h="29992" extrusionOk="0">
                  <a:moveTo>
                    <a:pt x="46959" y="0"/>
                  </a:moveTo>
                  <a:cubicBezTo>
                    <a:pt x="44361" y="13"/>
                    <a:pt x="42191" y="17"/>
                    <a:pt x="40935" y="17"/>
                  </a:cubicBezTo>
                  <a:cubicBezTo>
                    <a:pt x="35851" y="17"/>
                    <a:pt x="11256" y="103"/>
                    <a:pt x="11256" y="103"/>
                  </a:cubicBezTo>
                  <a:lnTo>
                    <a:pt x="235" y="54"/>
                  </a:lnTo>
                  <a:lnTo>
                    <a:pt x="120" y="54"/>
                  </a:lnTo>
                  <a:lnTo>
                    <a:pt x="120" y="165"/>
                  </a:lnTo>
                  <a:cubicBezTo>
                    <a:pt x="71" y="10529"/>
                    <a:pt x="1" y="26265"/>
                    <a:pt x="1" y="28998"/>
                  </a:cubicBezTo>
                  <a:lnTo>
                    <a:pt x="1" y="29991"/>
                  </a:lnTo>
                  <a:lnTo>
                    <a:pt x="235" y="29991"/>
                  </a:lnTo>
                  <a:cubicBezTo>
                    <a:pt x="2832" y="29991"/>
                    <a:pt x="13308" y="29946"/>
                    <a:pt x="23730" y="29897"/>
                  </a:cubicBezTo>
                  <a:cubicBezTo>
                    <a:pt x="34152" y="29843"/>
                    <a:pt x="44517" y="29807"/>
                    <a:pt x="47008" y="29807"/>
                  </a:cubicBezTo>
                  <a:lnTo>
                    <a:pt x="29138" y="29745"/>
                  </a:lnTo>
                  <a:lnTo>
                    <a:pt x="6250" y="29745"/>
                  </a:lnTo>
                  <a:cubicBezTo>
                    <a:pt x="4766" y="29745"/>
                    <a:pt x="2549" y="29729"/>
                    <a:pt x="293" y="29709"/>
                  </a:cubicBezTo>
                  <a:lnTo>
                    <a:pt x="293" y="29709"/>
                  </a:lnTo>
                  <a:cubicBezTo>
                    <a:pt x="334" y="25578"/>
                    <a:pt x="382" y="21370"/>
                    <a:pt x="382" y="21370"/>
                  </a:cubicBezTo>
                  <a:lnTo>
                    <a:pt x="480" y="420"/>
                  </a:lnTo>
                  <a:lnTo>
                    <a:pt x="480" y="420"/>
                  </a:lnTo>
                  <a:lnTo>
                    <a:pt x="6168" y="448"/>
                  </a:lnTo>
                  <a:lnTo>
                    <a:pt x="35847" y="189"/>
                  </a:lnTo>
                  <a:lnTo>
                    <a:pt x="46950" y="177"/>
                  </a:lnTo>
                  <a:lnTo>
                    <a:pt x="46950" y="177"/>
                  </a:lnTo>
                  <a:lnTo>
                    <a:pt x="46975" y="29778"/>
                  </a:lnTo>
                  <a:lnTo>
                    <a:pt x="47057" y="14538"/>
                  </a:lnTo>
                  <a:cubicBezTo>
                    <a:pt x="47106" y="16258"/>
                    <a:pt x="47155" y="17989"/>
                    <a:pt x="47197" y="19725"/>
                  </a:cubicBezTo>
                  <a:cubicBezTo>
                    <a:pt x="47197" y="19725"/>
                    <a:pt x="47192" y="16803"/>
                    <a:pt x="47180" y="12897"/>
                  </a:cubicBezTo>
                  <a:cubicBezTo>
                    <a:pt x="47164" y="8999"/>
                    <a:pt x="47143" y="4116"/>
                    <a:pt x="47127" y="169"/>
                  </a:cubicBezTo>
                  <a:lnTo>
                    <a:pt x="47127" y="0"/>
                  </a:ln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 name="Google Shape;3053;p88"/>
            <p:cNvSpPr/>
            <p:nvPr/>
          </p:nvSpPr>
          <p:spPr>
            <a:xfrm>
              <a:off x="1072950" y="1015575"/>
              <a:ext cx="368700" cy="25"/>
            </a:xfrm>
            <a:custGeom>
              <a:avLst/>
              <a:gdLst/>
              <a:ahLst/>
              <a:cxnLst/>
              <a:rect l="l" t="t" r="r" b="b"/>
              <a:pathLst>
                <a:path w="14748" h="1" extrusionOk="0">
                  <a:moveTo>
                    <a:pt x="0" y="1"/>
                  </a:moveTo>
                  <a:lnTo>
                    <a:pt x="14747"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 name="Google Shape;3054;p88"/>
            <p:cNvSpPr/>
            <p:nvPr/>
          </p:nvSpPr>
          <p:spPr>
            <a:xfrm>
              <a:off x="1073125" y="1004500"/>
              <a:ext cx="345650" cy="3200"/>
            </a:xfrm>
            <a:custGeom>
              <a:avLst/>
              <a:gdLst/>
              <a:ahLst/>
              <a:cxnLst/>
              <a:rect l="l" t="t" r="r" b="b"/>
              <a:pathLst>
                <a:path w="13826" h="128" extrusionOk="0">
                  <a:moveTo>
                    <a:pt x="2963" y="0"/>
                  </a:moveTo>
                  <a:cubicBezTo>
                    <a:pt x="2928" y="0"/>
                    <a:pt x="2893" y="0"/>
                    <a:pt x="2857" y="1"/>
                  </a:cubicBezTo>
                  <a:cubicBezTo>
                    <a:pt x="2349" y="5"/>
                    <a:pt x="1844" y="29"/>
                    <a:pt x="1335" y="37"/>
                  </a:cubicBezTo>
                  <a:cubicBezTo>
                    <a:pt x="900" y="42"/>
                    <a:pt x="453" y="33"/>
                    <a:pt x="30" y="79"/>
                  </a:cubicBezTo>
                  <a:cubicBezTo>
                    <a:pt x="0" y="82"/>
                    <a:pt x="11" y="100"/>
                    <a:pt x="41" y="100"/>
                  </a:cubicBezTo>
                  <a:cubicBezTo>
                    <a:pt x="44" y="100"/>
                    <a:pt x="47" y="99"/>
                    <a:pt x="51" y="99"/>
                  </a:cubicBezTo>
                  <a:cubicBezTo>
                    <a:pt x="168" y="88"/>
                    <a:pt x="287" y="85"/>
                    <a:pt x="406" y="85"/>
                  </a:cubicBezTo>
                  <a:cubicBezTo>
                    <a:pt x="703" y="85"/>
                    <a:pt x="1004" y="108"/>
                    <a:pt x="1302" y="111"/>
                  </a:cubicBezTo>
                  <a:cubicBezTo>
                    <a:pt x="1737" y="111"/>
                    <a:pt x="2172" y="87"/>
                    <a:pt x="2607" y="83"/>
                  </a:cubicBezTo>
                  <a:cubicBezTo>
                    <a:pt x="3063" y="83"/>
                    <a:pt x="3514" y="95"/>
                    <a:pt x="3969" y="95"/>
                  </a:cubicBezTo>
                  <a:cubicBezTo>
                    <a:pt x="4425" y="95"/>
                    <a:pt x="4880" y="87"/>
                    <a:pt x="5332" y="87"/>
                  </a:cubicBezTo>
                  <a:cubicBezTo>
                    <a:pt x="5787" y="87"/>
                    <a:pt x="6243" y="87"/>
                    <a:pt x="6698" y="91"/>
                  </a:cubicBezTo>
                  <a:cubicBezTo>
                    <a:pt x="7154" y="95"/>
                    <a:pt x="7605" y="107"/>
                    <a:pt x="8060" y="111"/>
                  </a:cubicBezTo>
                  <a:cubicBezTo>
                    <a:pt x="8516" y="115"/>
                    <a:pt x="8967" y="124"/>
                    <a:pt x="9419" y="128"/>
                  </a:cubicBezTo>
                  <a:cubicBezTo>
                    <a:pt x="9870" y="128"/>
                    <a:pt x="10325" y="107"/>
                    <a:pt x="10777" y="99"/>
                  </a:cubicBezTo>
                  <a:cubicBezTo>
                    <a:pt x="11277" y="91"/>
                    <a:pt x="11778" y="70"/>
                    <a:pt x="12278" y="62"/>
                  </a:cubicBezTo>
                  <a:cubicBezTo>
                    <a:pt x="12294" y="62"/>
                    <a:pt x="12309" y="62"/>
                    <a:pt x="12325" y="62"/>
                  </a:cubicBezTo>
                  <a:cubicBezTo>
                    <a:pt x="12745" y="62"/>
                    <a:pt x="13166" y="107"/>
                    <a:pt x="13584" y="107"/>
                  </a:cubicBezTo>
                  <a:cubicBezTo>
                    <a:pt x="13653" y="107"/>
                    <a:pt x="13721" y="106"/>
                    <a:pt x="13788" y="103"/>
                  </a:cubicBezTo>
                  <a:cubicBezTo>
                    <a:pt x="13825" y="103"/>
                    <a:pt x="13821" y="99"/>
                    <a:pt x="13788" y="99"/>
                  </a:cubicBezTo>
                  <a:cubicBezTo>
                    <a:pt x="13337" y="99"/>
                    <a:pt x="12898" y="29"/>
                    <a:pt x="12451" y="25"/>
                  </a:cubicBezTo>
                  <a:cubicBezTo>
                    <a:pt x="12387" y="25"/>
                    <a:pt x="12323" y="24"/>
                    <a:pt x="12259" y="24"/>
                  </a:cubicBezTo>
                  <a:cubicBezTo>
                    <a:pt x="11877" y="24"/>
                    <a:pt x="11497" y="33"/>
                    <a:pt x="11117" y="33"/>
                  </a:cubicBezTo>
                  <a:cubicBezTo>
                    <a:pt x="10658" y="33"/>
                    <a:pt x="10198" y="17"/>
                    <a:pt x="9743" y="17"/>
                  </a:cubicBezTo>
                  <a:cubicBezTo>
                    <a:pt x="9712" y="17"/>
                    <a:pt x="9681" y="17"/>
                    <a:pt x="9650" y="17"/>
                  </a:cubicBezTo>
                  <a:cubicBezTo>
                    <a:pt x="9252" y="17"/>
                    <a:pt x="8854" y="38"/>
                    <a:pt x="8456" y="38"/>
                  </a:cubicBezTo>
                  <a:cubicBezTo>
                    <a:pt x="8426" y="38"/>
                    <a:pt x="8395" y="38"/>
                    <a:pt x="8364" y="37"/>
                  </a:cubicBezTo>
                  <a:cubicBezTo>
                    <a:pt x="7904" y="33"/>
                    <a:pt x="7449" y="9"/>
                    <a:pt x="6989" y="5"/>
                  </a:cubicBezTo>
                  <a:cubicBezTo>
                    <a:pt x="6530" y="5"/>
                    <a:pt x="6070" y="13"/>
                    <a:pt x="5611" y="13"/>
                  </a:cubicBezTo>
                  <a:cubicBezTo>
                    <a:pt x="5151" y="13"/>
                    <a:pt x="4696" y="17"/>
                    <a:pt x="4236" y="21"/>
                  </a:cubicBezTo>
                  <a:cubicBezTo>
                    <a:pt x="3812" y="21"/>
                    <a:pt x="3388" y="0"/>
                    <a:pt x="2963" y="0"/>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 name="Google Shape;3055;p88"/>
            <p:cNvSpPr/>
            <p:nvPr/>
          </p:nvSpPr>
          <p:spPr>
            <a:xfrm>
              <a:off x="1086275" y="1010350"/>
              <a:ext cx="348825" cy="4350"/>
            </a:xfrm>
            <a:custGeom>
              <a:avLst/>
              <a:gdLst/>
              <a:ahLst/>
              <a:cxnLst/>
              <a:rect l="l" t="t" r="r" b="b"/>
              <a:pathLst>
                <a:path w="13953" h="174" extrusionOk="0">
                  <a:moveTo>
                    <a:pt x="1597" y="0"/>
                  </a:moveTo>
                  <a:cubicBezTo>
                    <a:pt x="1076" y="5"/>
                    <a:pt x="555" y="17"/>
                    <a:pt x="38" y="25"/>
                  </a:cubicBezTo>
                  <a:cubicBezTo>
                    <a:pt x="1" y="25"/>
                    <a:pt x="5" y="41"/>
                    <a:pt x="38" y="41"/>
                  </a:cubicBezTo>
                  <a:cubicBezTo>
                    <a:pt x="493" y="41"/>
                    <a:pt x="949" y="62"/>
                    <a:pt x="1404" y="62"/>
                  </a:cubicBezTo>
                  <a:cubicBezTo>
                    <a:pt x="1455" y="62"/>
                    <a:pt x="1507" y="63"/>
                    <a:pt x="1558" y="63"/>
                  </a:cubicBezTo>
                  <a:cubicBezTo>
                    <a:pt x="1912" y="63"/>
                    <a:pt x="2267" y="53"/>
                    <a:pt x="2620" y="53"/>
                  </a:cubicBezTo>
                  <a:cubicBezTo>
                    <a:pt x="2672" y="53"/>
                    <a:pt x="2723" y="53"/>
                    <a:pt x="2775" y="54"/>
                  </a:cubicBezTo>
                  <a:cubicBezTo>
                    <a:pt x="3230" y="58"/>
                    <a:pt x="3685" y="70"/>
                    <a:pt x="4141" y="74"/>
                  </a:cubicBezTo>
                  <a:cubicBezTo>
                    <a:pt x="4596" y="82"/>
                    <a:pt x="5052" y="99"/>
                    <a:pt x="5507" y="103"/>
                  </a:cubicBezTo>
                  <a:cubicBezTo>
                    <a:pt x="5573" y="104"/>
                    <a:pt x="5639" y="105"/>
                    <a:pt x="5704" y="105"/>
                  </a:cubicBezTo>
                  <a:cubicBezTo>
                    <a:pt x="6057" y="105"/>
                    <a:pt x="6406" y="90"/>
                    <a:pt x="6759" y="90"/>
                  </a:cubicBezTo>
                  <a:cubicBezTo>
                    <a:pt x="6795" y="90"/>
                    <a:pt x="6830" y="90"/>
                    <a:pt x="6866" y="91"/>
                  </a:cubicBezTo>
                  <a:cubicBezTo>
                    <a:pt x="7317" y="95"/>
                    <a:pt x="7768" y="115"/>
                    <a:pt x="8220" y="124"/>
                  </a:cubicBezTo>
                  <a:cubicBezTo>
                    <a:pt x="8667" y="128"/>
                    <a:pt x="9122" y="132"/>
                    <a:pt x="9578" y="136"/>
                  </a:cubicBezTo>
                  <a:cubicBezTo>
                    <a:pt x="9641" y="136"/>
                    <a:pt x="9704" y="137"/>
                    <a:pt x="9767" y="137"/>
                  </a:cubicBezTo>
                  <a:cubicBezTo>
                    <a:pt x="10155" y="137"/>
                    <a:pt x="10544" y="127"/>
                    <a:pt x="10932" y="124"/>
                  </a:cubicBezTo>
                  <a:cubicBezTo>
                    <a:pt x="11024" y="123"/>
                    <a:pt x="11115" y="122"/>
                    <a:pt x="11207" y="122"/>
                  </a:cubicBezTo>
                  <a:cubicBezTo>
                    <a:pt x="11615" y="122"/>
                    <a:pt x="12020" y="129"/>
                    <a:pt x="12425" y="136"/>
                  </a:cubicBezTo>
                  <a:cubicBezTo>
                    <a:pt x="12906" y="148"/>
                    <a:pt x="13406" y="136"/>
                    <a:pt x="13878" y="173"/>
                  </a:cubicBezTo>
                  <a:cubicBezTo>
                    <a:pt x="13882" y="173"/>
                    <a:pt x="13885" y="173"/>
                    <a:pt x="13889" y="173"/>
                  </a:cubicBezTo>
                  <a:cubicBezTo>
                    <a:pt x="13938" y="173"/>
                    <a:pt x="13952" y="148"/>
                    <a:pt x="13898" y="144"/>
                  </a:cubicBezTo>
                  <a:cubicBezTo>
                    <a:pt x="13667" y="126"/>
                    <a:pt x="13435" y="124"/>
                    <a:pt x="13203" y="124"/>
                  </a:cubicBezTo>
                  <a:cubicBezTo>
                    <a:pt x="13126" y="124"/>
                    <a:pt x="13050" y="124"/>
                    <a:pt x="12973" y="124"/>
                  </a:cubicBezTo>
                  <a:cubicBezTo>
                    <a:pt x="12903" y="124"/>
                    <a:pt x="12832" y="124"/>
                    <a:pt x="12762" y="124"/>
                  </a:cubicBezTo>
                  <a:cubicBezTo>
                    <a:pt x="12306" y="115"/>
                    <a:pt x="11859" y="87"/>
                    <a:pt x="11408" y="82"/>
                  </a:cubicBezTo>
                  <a:cubicBezTo>
                    <a:pt x="11381" y="82"/>
                    <a:pt x="11354" y="82"/>
                    <a:pt x="11327" y="82"/>
                  </a:cubicBezTo>
                  <a:cubicBezTo>
                    <a:pt x="10949" y="82"/>
                    <a:pt x="10572" y="104"/>
                    <a:pt x="10197" y="104"/>
                  </a:cubicBezTo>
                  <a:cubicBezTo>
                    <a:pt x="10147" y="104"/>
                    <a:pt x="10096" y="104"/>
                    <a:pt x="10046" y="103"/>
                  </a:cubicBezTo>
                  <a:cubicBezTo>
                    <a:pt x="9594" y="95"/>
                    <a:pt x="9147" y="50"/>
                    <a:pt x="8696" y="41"/>
                  </a:cubicBezTo>
                  <a:cubicBezTo>
                    <a:pt x="8618" y="40"/>
                    <a:pt x="8540" y="40"/>
                    <a:pt x="8461" y="40"/>
                  </a:cubicBezTo>
                  <a:cubicBezTo>
                    <a:pt x="8122" y="40"/>
                    <a:pt x="7780" y="50"/>
                    <a:pt x="7441" y="50"/>
                  </a:cubicBezTo>
                  <a:cubicBezTo>
                    <a:pt x="7398" y="50"/>
                    <a:pt x="7355" y="50"/>
                    <a:pt x="7313" y="50"/>
                  </a:cubicBezTo>
                  <a:cubicBezTo>
                    <a:pt x="6849" y="41"/>
                    <a:pt x="6390" y="17"/>
                    <a:pt x="5926" y="13"/>
                  </a:cubicBezTo>
                  <a:cubicBezTo>
                    <a:pt x="5497" y="13"/>
                    <a:pt x="5064" y="38"/>
                    <a:pt x="4635" y="38"/>
                  </a:cubicBezTo>
                  <a:cubicBezTo>
                    <a:pt x="4604" y="38"/>
                    <a:pt x="4574" y="38"/>
                    <a:pt x="4543" y="37"/>
                  </a:cubicBezTo>
                  <a:cubicBezTo>
                    <a:pt x="4079" y="37"/>
                    <a:pt x="3620" y="9"/>
                    <a:pt x="3156" y="9"/>
                  </a:cubicBezTo>
                  <a:cubicBezTo>
                    <a:pt x="2635" y="9"/>
                    <a:pt x="2114" y="0"/>
                    <a:pt x="1597" y="0"/>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 name="Google Shape;3056;p88"/>
            <p:cNvSpPr/>
            <p:nvPr/>
          </p:nvSpPr>
          <p:spPr>
            <a:xfrm>
              <a:off x="1072750" y="1014650"/>
              <a:ext cx="271150" cy="3650"/>
            </a:xfrm>
            <a:custGeom>
              <a:avLst/>
              <a:gdLst/>
              <a:ahLst/>
              <a:cxnLst/>
              <a:rect l="l" t="t" r="r" b="b"/>
              <a:pathLst>
                <a:path w="10846" h="146" extrusionOk="0">
                  <a:moveTo>
                    <a:pt x="4058" y="1"/>
                  </a:moveTo>
                  <a:cubicBezTo>
                    <a:pt x="3611" y="5"/>
                    <a:pt x="3164" y="17"/>
                    <a:pt x="2716" y="25"/>
                  </a:cubicBezTo>
                  <a:cubicBezTo>
                    <a:pt x="2269" y="34"/>
                    <a:pt x="1822" y="62"/>
                    <a:pt x="1375" y="71"/>
                  </a:cubicBezTo>
                  <a:cubicBezTo>
                    <a:pt x="927" y="83"/>
                    <a:pt x="476" y="79"/>
                    <a:pt x="29" y="83"/>
                  </a:cubicBezTo>
                  <a:cubicBezTo>
                    <a:pt x="0" y="83"/>
                    <a:pt x="0" y="103"/>
                    <a:pt x="29" y="103"/>
                  </a:cubicBezTo>
                  <a:cubicBezTo>
                    <a:pt x="476" y="99"/>
                    <a:pt x="927" y="87"/>
                    <a:pt x="1375" y="83"/>
                  </a:cubicBezTo>
                  <a:cubicBezTo>
                    <a:pt x="1822" y="83"/>
                    <a:pt x="2273" y="103"/>
                    <a:pt x="2721" y="103"/>
                  </a:cubicBezTo>
                  <a:cubicBezTo>
                    <a:pt x="3168" y="103"/>
                    <a:pt x="3619" y="116"/>
                    <a:pt x="4066" y="120"/>
                  </a:cubicBezTo>
                  <a:lnTo>
                    <a:pt x="5412" y="120"/>
                  </a:lnTo>
                  <a:cubicBezTo>
                    <a:pt x="5860" y="120"/>
                    <a:pt x="6311" y="124"/>
                    <a:pt x="6762" y="132"/>
                  </a:cubicBezTo>
                  <a:lnTo>
                    <a:pt x="8112" y="144"/>
                  </a:lnTo>
                  <a:cubicBezTo>
                    <a:pt x="8203" y="145"/>
                    <a:pt x="8293" y="146"/>
                    <a:pt x="8383" y="146"/>
                  </a:cubicBezTo>
                  <a:cubicBezTo>
                    <a:pt x="8744" y="146"/>
                    <a:pt x="9104" y="140"/>
                    <a:pt x="9462" y="140"/>
                  </a:cubicBezTo>
                  <a:cubicBezTo>
                    <a:pt x="9497" y="141"/>
                    <a:pt x="9533" y="141"/>
                    <a:pt x="9568" y="141"/>
                  </a:cubicBezTo>
                  <a:cubicBezTo>
                    <a:pt x="9919" y="141"/>
                    <a:pt x="10269" y="126"/>
                    <a:pt x="10618" y="126"/>
                  </a:cubicBezTo>
                  <a:cubicBezTo>
                    <a:pt x="10683" y="126"/>
                    <a:pt x="10748" y="127"/>
                    <a:pt x="10812" y="128"/>
                  </a:cubicBezTo>
                  <a:cubicBezTo>
                    <a:pt x="10841" y="128"/>
                    <a:pt x="10845" y="116"/>
                    <a:pt x="10816" y="116"/>
                  </a:cubicBezTo>
                  <a:cubicBezTo>
                    <a:pt x="10365" y="103"/>
                    <a:pt x="9914" y="112"/>
                    <a:pt x="9462" y="95"/>
                  </a:cubicBezTo>
                  <a:cubicBezTo>
                    <a:pt x="9011" y="83"/>
                    <a:pt x="8560" y="83"/>
                    <a:pt x="8108" y="75"/>
                  </a:cubicBezTo>
                  <a:cubicBezTo>
                    <a:pt x="7657" y="62"/>
                    <a:pt x="7210" y="58"/>
                    <a:pt x="6758" y="50"/>
                  </a:cubicBezTo>
                  <a:cubicBezTo>
                    <a:pt x="6307" y="46"/>
                    <a:pt x="5860" y="17"/>
                    <a:pt x="5408" y="13"/>
                  </a:cubicBezTo>
                  <a:cubicBezTo>
                    <a:pt x="4957" y="9"/>
                    <a:pt x="4510" y="1"/>
                    <a:pt x="4058" y="1"/>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7" name="Google Shape;3057;p88"/>
            <p:cNvSpPr/>
            <p:nvPr/>
          </p:nvSpPr>
          <p:spPr>
            <a:xfrm>
              <a:off x="1359150" y="1017925"/>
              <a:ext cx="49675" cy="2700"/>
            </a:xfrm>
            <a:custGeom>
              <a:avLst/>
              <a:gdLst/>
              <a:ahLst/>
              <a:cxnLst/>
              <a:rect l="l" t="t" r="r" b="b"/>
              <a:pathLst>
                <a:path w="1987" h="108" extrusionOk="0">
                  <a:moveTo>
                    <a:pt x="78" y="0"/>
                  </a:moveTo>
                  <a:cubicBezTo>
                    <a:pt x="55" y="0"/>
                    <a:pt x="32" y="1"/>
                    <a:pt x="9" y="1"/>
                  </a:cubicBezTo>
                  <a:cubicBezTo>
                    <a:pt x="0" y="1"/>
                    <a:pt x="9" y="38"/>
                    <a:pt x="13" y="38"/>
                  </a:cubicBezTo>
                  <a:cubicBezTo>
                    <a:pt x="337" y="38"/>
                    <a:pt x="649" y="63"/>
                    <a:pt x="973" y="71"/>
                  </a:cubicBezTo>
                  <a:cubicBezTo>
                    <a:pt x="1285" y="79"/>
                    <a:pt x="1584" y="91"/>
                    <a:pt x="1896" y="108"/>
                  </a:cubicBezTo>
                  <a:cubicBezTo>
                    <a:pt x="1941" y="108"/>
                    <a:pt x="1986" y="38"/>
                    <a:pt x="1941" y="34"/>
                  </a:cubicBezTo>
                  <a:cubicBezTo>
                    <a:pt x="1874" y="27"/>
                    <a:pt x="1804" y="24"/>
                    <a:pt x="1732" y="24"/>
                  </a:cubicBezTo>
                  <a:cubicBezTo>
                    <a:pt x="1506" y="24"/>
                    <a:pt x="1264" y="50"/>
                    <a:pt x="1043" y="50"/>
                  </a:cubicBezTo>
                  <a:cubicBezTo>
                    <a:pt x="721" y="50"/>
                    <a:pt x="399" y="0"/>
                    <a:pt x="78" y="0"/>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8" name="Google Shape;3058;p88"/>
            <p:cNvSpPr/>
            <p:nvPr/>
          </p:nvSpPr>
          <p:spPr>
            <a:xfrm>
              <a:off x="1078175" y="1021850"/>
              <a:ext cx="364150" cy="4725"/>
            </a:xfrm>
            <a:custGeom>
              <a:avLst/>
              <a:gdLst/>
              <a:ahLst/>
              <a:cxnLst/>
              <a:rect l="l" t="t" r="r" b="b"/>
              <a:pathLst>
                <a:path w="14566" h="189" extrusionOk="0">
                  <a:moveTo>
                    <a:pt x="3296" y="0"/>
                  </a:moveTo>
                  <a:cubicBezTo>
                    <a:pt x="2930" y="4"/>
                    <a:pt x="2569" y="37"/>
                    <a:pt x="2204" y="45"/>
                  </a:cubicBezTo>
                  <a:cubicBezTo>
                    <a:pt x="1839" y="53"/>
                    <a:pt x="1478" y="78"/>
                    <a:pt x="1113" y="86"/>
                  </a:cubicBezTo>
                  <a:cubicBezTo>
                    <a:pt x="1088" y="86"/>
                    <a:pt x="1064" y="87"/>
                    <a:pt x="1039" y="87"/>
                  </a:cubicBezTo>
                  <a:cubicBezTo>
                    <a:pt x="722" y="87"/>
                    <a:pt x="403" y="65"/>
                    <a:pt x="86" y="65"/>
                  </a:cubicBezTo>
                  <a:cubicBezTo>
                    <a:pt x="62" y="65"/>
                    <a:pt x="37" y="65"/>
                    <a:pt x="13" y="66"/>
                  </a:cubicBezTo>
                  <a:cubicBezTo>
                    <a:pt x="1" y="66"/>
                    <a:pt x="1" y="90"/>
                    <a:pt x="13" y="90"/>
                  </a:cubicBezTo>
                  <a:cubicBezTo>
                    <a:pt x="174" y="88"/>
                    <a:pt x="335" y="87"/>
                    <a:pt x="496" y="87"/>
                  </a:cubicBezTo>
                  <a:cubicBezTo>
                    <a:pt x="817" y="87"/>
                    <a:pt x="1137" y="90"/>
                    <a:pt x="1457" y="90"/>
                  </a:cubicBezTo>
                  <a:cubicBezTo>
                    <a:pt x="1941" y="90"/>
                    <a:pt x="2422" y="57"/>
                    <a:pt x="2906" y="57"/>
                  </a:cubicBezTo>
                  <a:cubicBezTo>
                    <a:pt x="3386" y="57"/>
                    <a:pt x="3854" y="70"/>
                    <a:pt x="4330" y="74"/>
                  </a:cubicBezTo>
                  <a:cubicBezTo>
                    <a:pt x="4806" y="78"/>
                    <a:pt x="5277" y="103"/>
                    <a:pt x="5753" y="111"/>
                  </a:cubicBezTo>
                  <a:cubicBezTo>
                    <a:pt x="6225" y="119"/>
                    <a:pt x="6709" y="123"/>
                    <a:pt x="7185" y="131"/>
                  </a:cubicBezTo>
                  <a:cubicBezTo>
                    <a:pt x="7661" y="140"/>
                    <a:pt x="8137" y="164"/>
                    <a:pt x="8617" y="172"/>
                  </a:cubicBezTo>
                  <a:cubicBezTo>
                    <a:pt x="8718" y="174"/>
                    <a:pt x="8819" y="175"/>
                    <a:pt x="8920" y="175"/>
                  </a:cubicBezTo>
                  <a:cubicBezTo>
                    <a:pt x="9195" y="175"/>
                    <a:pt x="9472" y="170"/>
                    <a:pt x="9749" y="170"/>
                  </a:cubicBezTo>
                  <a:cubicBezTo>
                    <a:pt x="9851" y="170"/>
                    <a:pt x="9952" y="171"/>
                    <a:pt x="10054" y="172"/>
                  </a:cubicBezTo>
                  <a:cubicBezTo>
                    <a:pt x="10530" y="176"/>
                    <a:pt x="11010" y="189"/>
                    <a:pt x="11490" y="189"/>
                  </a:cubicBezTo>
                  <a:cubicBezTo>
                    <a:pt x="12003" y="189"/>
                    <a:pt x="12503" y="168"/>
                    <a:pt x="13016" y="164"/>
                  </a:cubicBezTo>
                  <a:cubicBezTo>
                    <a:pt x="13310" y="162"/>
                    <a:pt x="13609" y="151"/>
                    <a:pt x="13906" y="151"/>
                  </a:cubicBezTo>
                  <a:cubicBezTo>
                    <a:pt x="14095" y="151"/>
                    <a:pt x="14283" y="156"/>
                    <a:pt x="14469" y="168"/>
                  </a:cubicBezTo>
                  <a:cubicBezTo>
                    <a:pt x="14471" y="168"/>
                    <a:pt x="14473" y="168"/>
                    <a:pt x="14475" y="168"/>
                  </a:cubicBezTo>
                  <a:cubicBezTo>
                    <a:pt x="14533" y="168"/>
                    <a:pt x="14565" y="119"/>
                    <a:pt x="14510" y="115"/>
                  </a:cubicBezTo>
                  <a:cubicBezTo>
                    <a:pt x="14413" y="105"/>
                    <a:pt x="14313" y="102"/>
                    <a:pt x="14213" y="102"/>
                  </a:cubicBezTo>
                  <a:cubicBezTo>
                    <a:pt x="13923" y="102"/>
                    <a:pt x="13625" y="131"/>
                    <a:pt x="13344" y="131"/>
                  </a:cubicBezTo>
                  <a:lnTo>
                    <a:pt x="12011" y="131"/>
                  </a:lnTo>
                  <a:cubicBezTo>
                    <a:pt x="11769" y="129"/>
                    <a:pt x="11527" y="129"/>
                    <a:pt x="11285" y="129"/>
                  </a:cubicBezTo>
                  <a:cubicBezTo>
                    <a:pt x="11043" y="129"/>
                    <a:pt x="10802" y="129"/>
                    <a:pt x="10562" y="127"/>
                  </a:cubicBezTo>
                  <a:cubicBezTo>
                    <a:pt x="10078" y="123"/>
                    <a:pt x="9602" y="86"/>
                    <a:pt x="9122" y="70"/>
                  </a:cubicBezTo>
                  <a:cubicBezTo>
                    <a:pt x="8936" y="65"/>
                    <a:pt x="8747" y="64"/>
                    <a:pt x="8558" y="64"/>
                  </a:cubicBezTo>
                  <a:cubicBezTo>
                    <a:pt x="8404" y="64"/>
                    <a:pt x="8249" y="65"/>
                    <a:pt x="8095" y="65"/>
                  </a:cubicBezTo>
                  <a:cubicBezTo>
                    <a:pt x="7950" y="65"/>
                    <a:pt x="7805" y="64"/>
                    <a:pt x="7661" y="62"/>
                  </a:cubicBezTo>
                  <a:cubicBezTo>
                    <a:pt x="7177" y="57"/>
                    <a:pt x="6693" y="57"/>
                    <a:pt x="6209" y="53"/>
                  </a:cubicBezTo>
                  <a:cubicBezTo>
                    <a:pt x="5721" y="45"/>
                    <a:pt x="5240" y="0"/>
                    <a:pt x="4752" y="0"/>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 name="Google Shape;3059;p88"/>
            <p:cNvSpPr/>
            <p:nvPr/>
          </p:nvSpPr>
          <p:spPr>
            <a:xfrm>
              <a:off x="1915350" y="253800"/>
              <a:ext cx="368700" cy="25"/>
            </a:xfrm>
            <a:custGeom>
              <a:avLst/>
              <a:gdLst/>
              <a:ahLst/>
              <a:cxnLst/>
              <a:rect l="l" t="t" r="r" b="b"/>
              <a:pathLst>
                <a:path w="14748" h="1" extrusionOk="0">
                  <a:moveTo>
                    <a:pt x="0" y="1"/>
                  </a:moveTo>
                  <a:lnTo>
                    <a:pt x="14747"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 name="Google Shape;3060;p88"/>
            <p:cNvSpPr/>
            <p:nvPr/>
          </p:nvSpPr>
          <p:spPr>
            <a:xfrm>
              <a:off x="1915625" y="242825"/>
              <a:ext cx="345650" cy="3200"/>
            </a:xfrm>
            <a:custGeom>
              <a:avLst/>
              <a:gdLst/>
              <a:ahLst/>
              <a:cxnLst/>
              <a:rect l="l" t="t" r="r" b="b"/>
              <a:pathLst>
                <a:path w="13826" h="128" extrusionOk="0">
                  <a:moveTo>
                    <a:pt x="2968" y="0"/>
                  </a:moveTo>
                  <a:cubicBezTo>
                    <a:pt x="2932" y="0"/>
                    <a:pt x="2897" y="0"/>
                    <a:pt x="2862" y="1"/>
                  </a:cubicBezTo>
                  <a:cubicBezTo>
                    <a:pt x="2353" y="5"/>
                    <a:pt x="1844" y="29"/>
                    <a:pt x="1335" y="38"/>
                  </a:cubicBezTo>
                  <a:cubicBezTo>
                    <a:pt x="900" y="42"/>
                    <a:pt x="453" y="34"/>
                    <a:pt x="34" y="79"/>
                  </a:cubicBezTo>
                  <a:cubicBezTo>
                    <a:pt x="1" y="82"/>
                    <a:pt x="15" y="100"/>
                    <a:pt x="45" y="100"/>
                  </a:cubicBezTo>
                  <a:cubicBezTo>
                    <a:pt x="48" y="100"/>
                    <a:pt x="52" y="100"/>
                    <a:pt x="55" y="99"/>
                  </a:cubicBezTo>
                  <a:cubicBezTo>
                    <a:pt x="173" y="89"/>
                    <a:pt x="291" y="85"/>
                    <a:pt x="410" y="85"/>
                  </a:cubicBezTo>
                  <a:cubicBezTo>
                    <a:pt x="705" y="85"/>
                    <a:pt x="1004" y="109"/>
                    <a:pt x="1302" y="112"/>
                  </a:cubicBezTo>
                  <a:cubicBezTo>
                    <a:pt x="1737" y="112"/>
                    <a:pt x="2172" y="87"/>
                    <a:pt x="2607" y="83"/>
                  </a:cubicBezTo>
                  <a:cubicBezTo>
                    <a:pt x="3063" y="83"/>
                    <a:pt x="3518" y="95"/>
                    <a:pt x="3969" y="95"/>
                  </a:cubicBezTo>
                  <a:cubicBezTo>
                    <a:pt x="4425" y="95"/>
                    <a:pt x="4880" y="87"/>
                    <a:pt x="5336" y="87"/>
                  </a:cubicBezTo>
                  <a:cubicBezTo>
                    <a:pt x="5787" y="87"/>
                    <a:pt x="6243" y="87"/>
                    <a:pt x="6698" y="91"/>
                  </a:cubicBezTo>
                  <a:cubicBezTo>
                    <a:pt x="7154" y="95"/>
                    <a:pt x="7609" y="107"/>
                    <a:pt x="8060" y="112"/>
                  </a:cubicBezTo>
                  <a:cubicBezTo>
                    <a:pt x="8516" y="116"/>
                    <a:pt x="8967" y="124"/>
                    <a:pt x="9419" y="128"/>
                  </a:cubicBezTo>
                  <a:cubicBezTo>
                    <a:pt x="9874" y="128"/>
                    <a:pt x="10325" y="107"/>
                    <a:pt x="10777" y="99"/>
                  </a:cubicBezTo>
                  <a:cubicBezTo>
                    <a:pt x="11277" y="91"/>
                    <a:pt x="11778" y="71"/>
                    <a:pt x="12283" y="62"/>
                  </a:cubicBezTo>
                  <a:cubicBezTo>
                    <a:pt x="12298" y="62"/>
                    <a:pt x="12313" y="62"/>
                    <a:pt x="12328" y="62"/>
                  </a:cubicBezTo>
                  <a:cubicBezTo>
                    <a:pt x="12746" y="62"/>
                    <a:pt x="13166" y="107"/>
                    <a:pt x="13585" y="107"/>
                  </a:cubicBezTo>
                  <a:cubicBezTo>
                    <a:pt x="13653" y="107"/>
                    <a:pt x="13721" y="106"/>
                    <a:pt x="13789" y="103"/>
                  </a:cubicBezTo>
                  <a:cubicBezTo>
                    <a:pt x="13826" y="103"/>
                    <a:pt x="13821" y="99"/>
                    <a:pt x="13784" y="99"/>
                  </a:cubicBezTo>
                  <a:cubicBezTo>
                    <a:pt x="13337" y="99"/>
                    <a:pt x="12894" y="29"/>
                    <a:pt x="12447" y="25"/>
                  </a:cubicBezTo>
                  <a:cubicBezTo>
                    <a:pt x="12383" y="25"/>
                    <a:pt x="12319" y="25"/>
                    <a:pt x="12256" y="25"/>
                  </a:cubicBezTo>
                  <a:cubicBezTo>
                    <a:pt x="11874" y="25"/>
                    <a:pt x="11497" y="34"/>
                    <a:pt x="11113" y="34"/>
                  </a:cubicBezTo>
                  <a:cubicBezTo>
                    <a:pt x="10658" y="34"/>
                    <a:pt x="10198" y="17"/>
                    <a:pt x="9739" y="17"/>
                  </a:cubicBezTo>
                  <a:cubicBezTo>
                    <a:pt x="9703" y="17"/>
                    <a:pt x="9668" y="17"/>
                    <a:pt x="9633" y="17"/>
                  </a:cubicBezTo>
                  <a:cubicBezTo>
                    <a:pt x="9208" y="17"/>
                    <a:pt x="8784" y="38"/>
                    <a:pt x="8364" y="38"/>
                  </a:cubicBezTo>
                  <a:cubicBezTo>
                    <a:pt x="7905" y="34"/>
                    <a:pt x="7445" y="9"/>
                    <a:pt x="6985" y="5"/>
                  </a:cubicBezTo>
                  <a:cubicBezTo>
                    <a:pt x="6920" y="4"/>
                    <a:pt x="6854" y="4"/>
                    <a:pt x="6789" y="4"/>
                  </a:cubicBezTo>
                  <a:cubicBezTo>
                    <a:pt x="6396" y="4"/>
                    <a:pt x="6005" y="13"/>
                    <a:pt x="5611" y="13"/>
                  </a:cubicBezTo>
                  <a:cubicBezTo>
                    <a:pt x="5523" y="12"/>
                    <a:pt x="5435" y="12"/>
                    <a:pt x="5348" y="12"/>
                  </a:cubicBezTo>
                  <a:cubicBezTo>
                    <a:pt x="4976" y="12"/>
                    <a:pt x="4605" y="18"/>
                    <a:pt x="4236" y="21"/>
                  </a:cubicBezTo>
                  <a:cubicBezTo>
                    <a:pt x="3812" y="21"/>
                    <a:pt x="3391" y="0"/>
                    <a:pt x="2968" y="0"/>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 name="Google Shape;3061;p88"/>
            <p:cNvSpPr/>
            <p:nvPr/>
          </p:nvSpPr>
          <p:spPr>
            <a:xfrm>
              <a:off x="1928775" y="248675"/>
              <a:ext cx="348725" cy="4350"/>
            </a:xfrm>
            <a:custGeom>
              <a:avLst/>
              <a:gdLst/>
              <a:ahLst/>
              <a:cxnLst/>
              <a:rect l="l" t="t" r="r" b="b"/>
              <a:pathLst>
                <a:path w="13949" h="174" extrusionOk="0">
                  <a:moveTo>
                    <a:pt x="1593" y="1"/>
                  </a:moveTo>
                  <a:cubicBezTo>
                    <a:pt x="1076" y="5"/>
                    <a:pt x="555" y="17"/>
                    <a:pt x="34" y="25"/>
                  </a:cubicBezTo>
                  <a:cubicBezTo>
                    <a:pt x="1" y="25"/>
                    <a:pt x="1" y="42"/>
                    <a:pt x="34" y="42"/>
                  </a:cubicBezTo>
                  <a:cubicBezTo>
                    <a:pt x="493" y="42"/>
                    <a:pt x="949" y="62"/>
                    <a:pt x="1404" y="62"/>
                  </a:cubicBezTo>
                  <a:cubicBezTo>
                    <a:pt x="1455" y="63"/>
                    <a:pt x="1507" y="63"/>
                    <a:pt x="1558" y="63"/>
                  </a:cubicBezTo>
                  <a:cubicBezTo>
                    <a:pt x="1911" y="63"/>
                    <a:pt x="2264" y="53"/>
                    <a:pt x="2617" y="53"/>
                  </a:cubicBezTo>
                  <a:cubicBezTo>
                    <a:pt x="2668" y="53"/>
                    <a:pt x="2719" y="54"/>
                    <a:pt x="2771" y="54"/>
                  </a:cubicBezTo>
                  <a:cubicBezTo>
                    <a:pt x="3226" y="58"/>
                    <a:pt x="3681" y="70"/>
                    <a:pt x="4137" y="74"/>
                  </a:cubicBezTo>
                  <a:cubicBezTo>
                    <a:pt x="4592" y="83"/>
                    <a:pt x="5048" y="99"/>
                    <a:pt x="5503" y="103"/>
                  </a:cubicBezTo>
                  <a:cubicBezTo>
                    <a:pt x="5569" y="104"/>
                    <a:pt x="5635" y="105"/>
                    <a:pt x="5701" y="105"/>
                  </a:cubicBezTo>
                  <a:cubicBezTo>
                    <a:pt x="6054" y="105"/>
                    <a:pt x="6405" y="90"/>
                    <a:pt x="6756" y="90"/>
                  </a:cubicBezTo>
                  <a:cubicBezTo>
                    <a:pt x="6791" y="90"/>
                    <a:pt x="6826" y="91"/>
                    <a:pt x="6861" y="91"/>
                  </a:cubicBezTo>
                  <a:cubicBezTo>
                    <a:pt x="7313" y="95"/>
                    <a:pt x="7764" y="116"/>
                    <a:pt x="8216" y="124"/>
                  </a:cubicBezTo>
                  <a:cubicBezTo>
                    <a:pt x="8667" y="128"/>
                    <a:pt x="9122" y="132"/>
                    <a:pt x="9574" y="136"/>
                  </a:cubicBezTo>
                  <a:cubicBezTo>
                    <a:pt x="9637" y="137"/>
                    <a:pt x="9701" y="137"/>
                    <a:pt x="9764" y="137"/>
                  </a:cubicBezTo>
                  <a:cubicBezTo>
                    <a:pt x="10154" y="137"/>
                    <a:pt x="10540" y="127"/>
                    <a:pt x="10932" y="124"/>
                  </a:cubicBezTo>
                  <a:cubicBezTo>
                    <a:pt x="11024" y="123"/>
                    <a:pt x="11115" y="123"/>
                    <a:pt x="11207" y="123"/>
                  </a:cubicBezTo>
                  <a:cubicBezTo>
                    <a:pt x="11614" y="123"/>
                    <a:pt x="12017" y="129"/>
                    <a:pt x="12426" y="136"/>
                  </a:cubicBezTo>
                  <a:cubicBezTo>
                    <a:pt x="12906" y="148"/>
                    <a:pt x="13406" y="136"/>
                    <a:pt x="13878" y="173"/>
                  </a:cubicBezTo>
                  <a:cubicBezTo>
                    <a:pt x="13882" y="173"/>
                    <a:pt x="13885" y="173"/>
                    <a:pt x="13888" y="173"/>
                  </a:cubicBezTo>
                  <a:cubicBezTo>
                    <a:pt x="13934" y="173"/>
                    <a:pt x="13948" y="148"/>
                    <a:pt x="13899" y="144"/>
                  </a:cubicBezTo>
                  <a:cubicBezTo>
                    <a:pt x="13667" y="127"/>
                    <a:pt x="13434" y="124"/>
                    <a:pt x="13200" y="124"/>
                  </a:cubicBezTo>
                  <a:cubicBezTo>
                    <a:pt x="13123" y="124"/>
                    <a:pt x="13046" y="125"/>
                    <a:pt x="12969" y="125"/>
                  </a:cubicBezTo>
                  <a:cubicBezTo>
                    <a:pt x="12899" y="125"/>
                    <a:pt x="12828" y="124"/>
                    <a:pt x="12758" y="124"/>
                  </a:cubicBezTo>
                  <a:cubicBezTo>
                    <a:pt x="12307" y="116"/>
                    <a:pt x="11859" y="87"/>
                    <a:pt x="11404" y="83"/>
                  </a:cubicBezTo>
                  <a:cubicBezTo>
                    <a:pt x="11377" y="82"/>
                    <a:pt x="11350" y="82"/>
                    <a:pt x="11323" y="82"/>
                  </a:cubicBezTo>
                  <a:cubicBezTo>
                    <a:pt x="10946" y="82"/>
                    <a:pt x="10571" y="105"/>
                    <a:pt x="10194" y="105"/>
                  </a:cubicBezTo>
                  <a:cubicBezTo>
                    <a:pt x="10143" y="105"/>
                    <a:pt x="10092" y="104"/>
                    <a:pt x="10042" y="103"/>
                  </a:cubicBezTo>
                  <a:cubicBezTo>
                    <a:pt x="9590" y="95"/>
                    <a:pt x="9143" y="50"/>
                    <a:pt x="8696" y="42"/>
                  </a:cubicBezTo>
                  <a:cubicBezTo>
                    <a:pt x="8617" y="40"/>
                    <a:pt x="8539" y="40"/>
                    <a:pt x="8460" y="40"/>
                  </a:cubicBezTo>
                  <a:cubicBezTo>
                    <a:pt x="8119" y="40"/>
                    <a:pt x="7779" y="50"/>
                    <a:pt x="7437" y="50"/>
                  </a:cubicBezTo>
                  <a:cubicBezTo>
                    <a:pt x="7395" y="50"/>
                    <a:pt x="7352" y="50"/>
                    <a:pt x="7309" y="50"/>
                  </a:cubicBezTo>
                  <a:cubicBezTo>
                    <a:pt x="6849" y="46"/>
                    <a:pt x="6386" y="17"/>
                    <a:pt x="5926" y="13"/>
                  </a:cubicBezTo>
                  <a:cubicBezTo>
                    <a:pt x="5493" y="13"/>
                    <a:pt x="5064" y="38"/>
                    <a:pt x="4632" y="38"/>
                  </a:cubicBezTo>
                  <a:cubicBezTo>
                    <a:pt x="4601" y="38"/>
                    <a:pt x="4570" y="38"/>
                    <a:pt x="4539" y="38"/>
                  </a:cubicBezTo>
                  <a:cubicBezTo>
                    <a:pt x="4079" y="38"/>
                    <a:pt x="3616" y="9"/>
                    <a:pt x="3156" y="9"/>
                  </a:cubicBezTo>
                  <a:cubicBezTo>
                    <a:pt x="2635" y="5"/>
                    <a:pt x="2114" y="1"/>
                    <a:pt x="1593" y="1"/>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 name="Google Shape;3062;p88"/>
            <p:cNvSpPr/>
            <p:nvPr/>
          </p:nvSpPr>
          <p:spPr>
            <a:xfrm>
              <a:off x="1915250" y="252975"/>
              <a:ext cx="271050" cy="3650"/>
            </a:xfrm>
            <a:custGeom>
              <a:avLst/>
              <a:gdLst/>
              <a:ahLst/>
              <a:cxnLst/>
              <a:rect l="l" t="t" r="r" b="b"/>
              <a:pathLst>
                <a:path w="10842" h="146" extrusionOk="0">
                  <a:moveTo>
                    <a:pt x="4058" y="1"/>
                  </a:moveTo>
                  <a:cubicBezTo>
                    <a:pt x="3611" y="5"/>
                    <a:pt x="3160" y="21"/>
                    <a:pt x="2712" y="26"/>
                  </a:cubicBezTo>
                  <a:cubicBezTo>
                    <a:pt x="2265" y="34"/>
                    <a:pt x="1822" y="63"/>
                    <a:pt x="1371" y="75"/>
                  </a:cubicBezTo>
                  <a:cubicBezTo>
                    <a:pt x="923" y="83"/>
                    <a:pt x="476" y="79"/>
                    <a:pt x="29" y="83"/>
                  </a:cubicBezTo>
                  <a:cubicBezTo>
                    <a:pt x="0" y="83"/>
                    <a:pt x="0" y="104"/>
                    <a:pt x="29" y="104"/>
                  </a:cubicBezTo>
                  <a:cubicBezTo>
                    <a:pt x="476" y="99"/>
                    <a:pt x="923" y="87"/>
                    <a:pt x="1371" y="83"/>
                  </a:cubicBezTo>
                  <a:cubicBezTo>
                    <a:pt x="1822" y="83"/>
                    <a:pt x="2269" y="104"/>
                    <a:pt x="2717" y="104"/>
                  </a:cubicBezTo>
                  <a:cubicBezTo>
                    <a:pt x="3168" y="104"/>
                    <a:pt x="3615" y="116"/>
                    <a:pt x="4062" y="120"/>
                  </a:cubicBezTo>
                  <a:lnTo>
                    <a:pt x="5408" y="120"/>
                  </a:lnTo>
                  <a:cubicBezTo>
                    <a:pt x="5856" y="120"/>
                    <a:pt x="6311" y="124"/>
                    <a:pt x="6758" y="132"/>
                  </a:cubicBezTo>
                  <a:lnTo>
                    <a:pt x="8112" y="145"/>
                  </a:lnTo>
                  <a:cubicBezTo>
                    <a:pt x="8202" y="145"/>
                    <a:pt x="8291" y="146"/>
                    <a:pt x="8381" y="146"/>
                  </a:cubicBezTo>
                  <a:cubicBezTo>
                    <a:pt x="8740" y="146"/>
                    <a:pt x="9101" y="140"/>
                    <a:pt x="9462" y="140"/>
                  </a:cubicBezTo>
                  <a:cubicBezTo>
                    <a:pt x="9503" y="141"/>
                    <a:pt x="9544" y="141"/>
                    <a:pt x="9586" y="141"/>
                  </a:cubicBezTo>
                  <a:cubicBezTo>
                    <a:pt x="9951" y="141"/>
                    <a:pt x="10320" y="128"/>
                    <a:pt x="10688" y="128"/>
                  </a:cubicBezTo>
                  <a:cubicBezTo>
                    <a:pt x="10729" y="128"/>
                    <a:pt x="10771" y="128"/>
                    <a:pt x="10812" y="128"/>
                  </a:cubicBezTo>
                  <a:cubicBezTo>
                    <a:pt x="10841" y="128"/>
                    <a:pt x="10841" y="116"/>
                    <a:pt x="10816" y="116"/>
                  </a:cubicBezTo>
                  <a:cubicBezTo>
                    <a:pt x="10365" y="104"/>
                    <a:pt x="9910" y="112"/>
                    <a:pt x="9458" y="95"/>
                  </a:cubicBezTo>
                  <a:cubicBezTo>
                    <a:pt x="9011" y="83"/>
                    <a:pt x="8556" y="83"/>
                    <a:pt x="8104" y="75"/>
                  </a:cubicBezTo>
                  <a:cubicBezTo>
                    <a:pt x="7653" y="63"/>
                    <a:pt x="7206" y="58"/>
                    <a:pt x="6754" y="50"/>
                  </a:cubicBezTo>
                  <a:cubicBezTo>
                    <a:pt x="6303" y="46"/>
                    <a:pt x="5856" y="17"/>
                    <a:pt x="5404" y="13"/>
                  </a:cubicBezTo>
                  <a:cubicBezTo>
                    <a:pt x="4953" y="13"/>
                    <a:pt x="4506" y="1"/>
                    <a:pt x="4058" y="1"/>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 name="Google Shape;3063;p88"/>
            <p:cNvSpPr/>
            <p:nvPr/>
          </p:nvSpPr>
          <p:spPr>
            <a:xfrm>
              <a:off x="2201650" y="256250"/>
              <a:ext cx="49675" cy="2700"/>
            </a:xfrm>
            <a:custGeom>
              <a:avLst/>
              <a:gdLst/>
              <a:ahLst/>
              <a:cxnLst/>
              <a:rect l="l" t="t" r="r" b="b"/>
              <a:pathLst>
                <a:path w="1987" h="108" extrusionOk="0">
                  <a:moveTo>
                    <a:pt x="78" y="0"/>
                  </a:moveTo>
                  <a:cubicBezTo>
                    <a:pt x="55" y="0"/>
                    <a:pt x="32" y="1"/>
                    <a:pt x="9" y="1"/>
                  </a:cubicBezTo>
                  <a:cubicBezTo>
                    <a:pt x="1" y="1"/>
                    <a:pt x="9" y="38"/>
                    <a:pt x="13" y="38"/>
                  </a:cubicBezTo>
                  <a:cubicBezTo>
                    <a:pt x="337" y="38"/>
                    <a:pt x="649" y="63"/>
                    <a:pt x="969" y="71"/>
                  </a:cubicBezTo>
                  <a:cubicBezTo>
                    <a:pt x="1285" y="79"/>
                    <a:pt x="1584" y="92"/>
                    <a:pt x="1892" y="108"/>
                  </a:cubicBezTo>
                  <a:cubicBezTo>
                    <a:pt x="1941" y="108"/>
                    <a:pt x="1986" y="38"/>
                    <a:pt x="1941" y="34"/>
                  </a:cubicBezTo>
                  <a:cubicBezTo>
                    <a:pt x="1873" y="27"/>
                    <a:pt x="1802" y="25"/>
                    <a:pt x="1730" y="25"/>
                  </a:cubicBezTo>
                  <a:cubicBezTo>
                    <a:pt x="1504" y="25"/>
                    <a:pt x="1264" y="51"/>
                    <a:pt x="1043" y="51"/>
                  </a:cubicBezTo>
                  <a:cubicBezTo>
                    <a:pt x="721" y="51"/>
                    <a:pt x="399" y="0"/>
                    <a:pt x="78" y="0"/>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 name="Google Shape;3064;p88"/>
            <p:cNvSpPr/>
            <p:nvPr/>
          </p:nvSpPr>
          <p:spPr>
            <a:xfrm>
              <a:off x="1920575" y="260275"/>
              <a:ext cx="364225" cy="4750"/>
            </a:xfrm>
            <a:custGeom>
              <a:avLst/>
              <a:gdLst/>
              <a:ahLst/>
              <a:cxnLst/>
              <a:rect l="l" t="t" r="r" b="b"/>
              <a:pathLst>
                <a:path w="14569" h="190" extrusionOk="0">
                  <a:moveTo>
                    <a:pt x="3295" y="0"/>
                  </a:moveTo>
                  <a:cubicBezTo>
                    <a:pt x="2930" y="4"/>
                    <a:pt x="2569" y="37"/>
                    <a:pt x="2204" y="45"/>
                  </a:cubicBezTo>
                  <a:cubicBezTo>
                    <a:pt x="1839" y="50"/>
                    <a:pt x="1478" y="78"/>
                    <a:pt x="1113" y="82"/>
                  </a:cubicBezTo>
                  <a:cubicBezTo>
                    <a:pt x="1067" y="83"/>
                    <a:pt x="1021" y="84"/>
                    <a:pt x="976" y="84"/>
                  </a:cubicBezTo>
                  <a:cubicBezTo>
                    <a:pt x="683" y="84"/>
                    <a:pt x="386" y="66"/>
                    <a:pt x="91" y="66"/>
                  </a:cubicBezTo>
                  <a:cubicBezTo>
                    <a:pt x="66" y="66"/>
                    <a:pt x="42" y="66"/>
                    <a:pt x="17" y="66"/>
                  </a:cubicBezTo>
                  <a:cubicBezTo>
                    <a:pt x="1" y="66"/>
                    <a:pt x="5" y="86"/>
                    <a:pt x="17" y="86"/>
                  </a:cubicBezTo>
                  <a:cubicBezTo>
                    <a:pt x="177" y="85"/>
                    <a:pt x="337" y="85"/>
                    <a:pt x="497" y="85"/>
                  </a:cubicBezTo>
                  <a:cubicBezTo>
                    <a:pt x="818" y="85"/>
                    <a:pt x="1139" y="86"/>
                    <a:pt x="1461" y="86"/>
                  </a:cubicBezTo>
                  <a:cubicBezTo>
                    <a:pt x="1946" y="86"/>
                    <a:pt x="2426" y="58"/>
                    <a:pt x="2906" y="58"/>
                  </a:cubicBezTo>
                  <a:cubicBezTo>
                    <a:pt x="3390" y="58"/>
                    <a:pt x="3858" y="70"/>
                    <a:pt x="4334" y="74"/>
                  </a:cubicBezTo>
                  <a:cubicBezTo>
                    <a:pt x="4805" y="78"/>
                    <a:pt x="5281" y="99"/>
                    <a:pt x="5753" y="107"/>
                  </a:cubicBezTo>
                  <a:cubicBezTo>
                    <a:pt x="6229" y="115"/>
                    <a:pt x="6709" y="123"/>
                    <a:pt x="7189" y="132"/>
                  </a:cubicBezTo>
                  <a:cubicBezTo>
                    <a:pt x="7670" y="140"/>
                    <a:pt x="8146" y="164"/>
                    <a:pt x="8622" y="173"/>
                  </a:cubicBezTo>
                  <a:cubicBezTo>
                    <a:pt x="8693" y="173"/>
                    <a:pt x="8765" y="174"/>
                    <a:pt x="8837" y="174"/>
                  </a:cubicBezTo>
                  <a:cubicBezTo>
                    <a:pt x="9117" y="174"/>
                    <a:pt x="9399" y="170"/>
                    <a:pt x="9681" y="170"/>
                  </a:cubicBezTo>
                  <a:cubicBezTo>
                    <a:pt x="9807" y="170"/>
                    <a:pt x="9932" y="170"/>
                    <a:pt x="10058" y="173"/>
                  </a:cubicBezTo>
                  <a:cubicBezTo>
                    <a:pt x="10538" y="177"/>
                    <a:pt x="11014" y="189"/>
                    <a:pt x="11494" y="189"/>
                  </a:cubicBezTo>
                  <a:cubicBezTo>
                    <a:pt x="12007" y="189"/>
                    <a:pt x="12511" y="169"/>
                    <a:pt x="13020" y="164"/>
                  </a:cubicBezTo>
                  <a:cubicBezTo>
                    <a:pt x="13316" y="159"/>
                    <a:pt x="13617" y="150"/>
                    <a:pt x="13916" y="150"/>
                  </a:cubicBezTo>
                  <a:cubicBezTo>
                    <a:pt x="14103" y="150"/>
                    <a:pt x="14289" y="153"/>
                    <a:pt x="14473" y="164"/>
                  </a:cubicBezTo>
                  <a:cubicBezTo>
                    <a:pt x="14475" y="165"/>
                    <a:pt x="14477" y="165"/>
                    <a:pt x="14480" y="165"/>
                  </a:cubicBezTo>
                  <a:cubicBezTo>
                    <a:pt x="14537" y="165"/>
                    <a:pt x="14569" y="115"/>
                    <a:pt x="14510" y="111"/>
                  </a:cubicBezTo>
                  <a:cubicBezTo>
                    <a:pt x="14415" y="102"/>
                    <a:pt x="14317" y="98"/>
                    <a:pt x="14218" y="98"/>
                  </a:cubicBezTo>
                  <a:cubicBezTo>
                    <a:pt x="13929" y="98"/>
                    <a:pt x="13629" y="129"/>
                    <a:pt x="13344" y="132"/>
                  </a:cubicBezTo>
                  <a:cubicBezTo>
                    <a:pt x="12901" y="132"/>
                    <a:pt x="12458" y="132"/>
                    <a:pt x="12011" y="128"/>
                  </a:cubicBezTo>
                  <a:cubicBezTo>
                    <a:pt x="11771" y="125"/>
                    <a:pt x="11530" y="125"/>
                    <a:pt x="11288" y="125"/>
                  </a:cubicBezTo>
                  <a:cubicBezTo>
                    <a:pt x="11047" y="125"/>
                    <a:pt x="10804" y="125"/>
                    <a:pt x="10562" y="123"/>
                  </a:cubicBezTo>
                  <a:cubicBezTo>
                    <a:pt x="10082" y="119"/>
                    <a:pt x="9606" y="82"/>
                    <a:pt x="9126" y="66"/>
                  </a:cubicBezTo>
                  <a:cubicBezTo>
                    <a:pt x="8954" y="62"/>
                    <a:pt x="8781" y="60"/>
                    <a:pt x="8608" y="60"/>
                  </a:cubicBezTo>
                  <a:cubicBezTo>
                    <a:pt x="8369" y="60"/>
                    <a:pt x="8129" y="63"/>
                    <a:pt x="7891" y="63"/>
                  </a:cubicBezTo>
                  <a:cubicBezTo>
                    <a:pt x="7816" y="63"/>
                    <a:pt x="7741" y="62"/>
                    <a:pt x="7665" y="62"/>
                  </a:cubicBezTo>
                  <a:cubicBezTo>
                    <a:pt x="7181" y="54"/>
                    <a:pt x="6693" y="58"/>
                    <a:pt x="6209" y="50"/>
                  </a:cubicBezTo>
                  <a:cubicBezTo>
                    <a:pt x="5725" y="45"/>
                    <a:pt x="5240" y="0"/>
                    <a:pt x="4756" y="0"/>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5965" name="Google Shape;5965;p116"/>
          <p:cNvPicPr preferRelativeResize="0"/>
          <p:nvPr/>
        </p:nvPicPr>
        <p:blipFill>
          <a:blip r:embed="rId1"/>
          <a:stretch>
            <a:fillRect/>
          </a:stretch>
        </p:blipFill>
        <p:spPr>
          <a:xfrm>
            <a:off x="-252151" y="3435960"/>
            <a:ext cx="3416525" cy="1882950"/>
          </a:xfrm>
          <a:prstGeom prst="rect">
            <a:avLst/>
          </a:prstGeom>
          <a:noFill/>
          <a:ln>
            <a:noFill/>
          </a:ln>
        </p:spPr>
      </p:pic>
      <p:pic>
        <p:nvPicPr>
          <p:cNvPr id="3047" name="Google Shape;3047;p88" descr="C:\Users\ASUS\Pictures\Screenshots\Screenshot (180).pngScreenshot (180)"/>
          <p:cNvPicPr preferRelativeResize="0"/>
          <p:nvPr/>
        </p:nvPicPr>
        <p:blipFill rotWithShape="1">
          <a:blip r:embed="rId2">
            <a:alphaModFix amt="90000"/>
          </a:blip>
          <a:srcRect/>
          <a:stretch>
            <a:fillRect/>
          </a:stretch>
        </p:blipFill>
        <p:spPr>
          <a:xfrm>
            <a:off x="3876675" y="1608455"/>
            <a:ext cx="4773295" cy="239649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620" name="Google Shape;5620;p114"/>
          <p:cNvPicPr preferRelativeResize="0"/>
          <p:nvPr/>
        </p:nvPicPr>
        <p:blipFill rotWithShape="1">
          <a:blip r:embed="rId1"/>
          <a:srcRect/>
          <a:stretch>
            <a:fillRect/>
          </a:stretch>
        </p:blipFill>
        <p:spPr>
          <a:xfrm>
            <a:off x="1044748" y="1491771"/>
            <a:ext cx="7817773" cy="3128450"/>
          </a:xfrm>
          <a:prstGeom prst="rect">
            <a:avLst/>
          </a:prstGeom>
          <a:noFill/>
          <a:ln>
            <a:noFill/>
          </a:ln>
        </p:spPr>
      </p:pic>
      <p:sp>
        <p:nvSpPr>
          <p:cNvPr id="5621" name="Google Shape;5621;p114"/>
          <p:cNvSpPr txBox="1"/>
          <p:nvPr>
            <p:ph type="title"/>
          </p:nvPr>
        </p:nvSpPr>
        <p:spPr>
          <a:xfrm>
            <a:off x="107128" y="51235"/>
            <a:ext cx="3246600" cy="582900"/>
          </a:xfrm>
          <a:prstGeom prst="rect">
            <a:avLst/>
          </a:prstGeom>
        </p:spPr>
        <p:txBody>
          <a:bodyPr spcFirstLastPara="1" wrap="square" lIns="91425" tIns="91425" rIns="91425" bIns="91425" anchor="ctr" anchorCtr="0">
            <a:noAutofit/>
          </a:bodyPr>
          <a:p>
            <a:pPr marL="0" lvl="0" indent="0" algn="l" rtl="0">
              <a:spcBef>
                <a:spcPts val="0"/>
              </a:spcBef>
              <a:spcAft>
                <a:spcPts val="0"/>
              </a:spcAft>
              <a:buNone/>
            </a:pPr>
            <a:r>
              <a:rPr lang="en-US" altLang="en-GB"/>
              <a:t>TERIMA KASIH</a:t>
            </a:r>
            <a:endParaRPr lang="en-US" altLang="en-GB"/>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620"/>
                                        </p:tgtEl>
                                        <p:attrNameLst>
                                          <p:attrName>style.visibility</p:attrName>
                                        </p:attrNameLst>
                                      </p:cBhvr>
                                      <p:to>
                                        <p:strVal val="visible"/>
                                      </p:to>
                                    </p:set>
                                    <p:animEffect transition="in" filter="fade">
                                      <p:cBhvr>
                                        <p:cTn id="7" dur="1000"/>
                                        <p:tgtEl>
                                          <p:spTgt spid="56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621"/>
                                        </p:tgtEl>
                                        <p:attrNameLst>
                                          <p:attrName>style.visibility</p:attrName>
                                        </p:attrNameLst>
                                      </p:cBhvr>
                                      <p:to>
                                        <p:strVal val="visible"/>
                                      </p:to>
                                    </p:set>
                                    <p:animEffect transition="in" filter="fade">
                                      <p:cBhvr>
                                        <p:cTn id="12" dur="1000"/>
                                        <p:tgtEl>
                                          <p:spTgt spid="56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name="Papyrus History Lesson XL by Slidesgo">
  <a:themeElements>
    <a:clrScheme name="Simple Light">
      <a:dk1>
        <a:srgbClr val="482400"/>
      </a:dk1>
      <a:lt1>
        <a:srgbClr val="FFFFFF"/>
      </a:lt1>
      <a:dk2>
        <a:srgbClr val="595959"/>
      </a:dk2>
      <a:lt2>
        <a:srgbClr val="EEEEEE"/>
      </a:lt2>
      <a:accent1>
        <a:srgbClr val="482400"/>
      </a:accent1>
      <a:accent2>
        <a:srgbClr val="C1AD8F"/>
      </a:accent2>
      <a:accent3>
        <a:srgbClr val="553333"/>
      </a:accent3>
      <a:accent4>
        <a:srgbClr val="C1AD8F"/>
      </a:accent4>
      <a:accent5>
        <a:srgbClr val="482400"/>
      </a:accent5>
      <a:accent6>
        <a:srgbClr val="C1AD8F"/>
      </a:accent6>
      <a:hlink>
        <a:srgbClr val="4824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2094</Words>
  <Application>WPS Presentation</Application>
  <PresentationFormat/>
  <Paragraphs>63</Paragraphs>
  <Slides>8</Slides>
  <Notes>0</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8</vt:i4>
      </vt:variant>
    </vt:vector>
  </HeadingPairs>
  <TitlesOfParts>
    <vt:vector size="27" baseType="lpstr">
      <vt:lpstr>Arial</vt:lpstr>
      <vt:lpstr>SimSun</vt:lpstr>
      <vt:lpstr>Wingdings</vt:lpstr>
      <vt:lpstr>Arial</vt:lpstr>
      <vt:lpstr>Redressed</vt:lpstr>
      <vt:lpstr>Prototype</vt:lpstr>
      <vt:lpstr>Livvic Light</vt:lpstr>
      <vt:lpstr>Livvic</vt:lpstr>
      <vt:lpstr>Roboto Slab Light</vt:lpstr>
      <vt:lpstr>Fira Sans Extra Condensed Medium</vt:lpstr>
      <vt:lpstr>Livvic Medium</vt:lpstr>
      <vt:lpstr>Muli</vt:lpstr>
      <vt:lpstr>Nunito Light</vt:lpstr>
      <vt:lpstr>Livvic SemiBold</vt:lpstr>
      <vt:lpstr>Times New Roman</vt:lpstr>
      <vt:lpstr>Calibri</vt:lpstr>
      <vt:lpstr>Microsoft YaHei</vt:lpstr>
      <vt:lpstr>Arial Unicode MS</vt:lpstr>
      <vt:lpstr>Papyrus History Lesson XL by Slidesgo</vt:lpstr>
      <vt:lpstr>APLIKASI  ISI ULANG  DEPOT</vt:lpstr>
      <vt:lpstr>DESKRIPSI APLIKASI</vt:lpstr>
      <vt:lpstr>FITUR-FITUR APLIKASI</vt:lpstr>
      <vt:lpstr>SKETSA ANTARMUKA APLIKASI</vt:lpstr>
      <vt:lpstr>KODE PROGRAM APLIKASI</vt:lpstr>
      <vt:lpstr>KODE PROGRAM ANTARMUKA</vt:lpstr>
      <vt:lpstr>HASIL PROGRAM</vt:lpstr>
      <vt:lpstr>TERIMA KASIH</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APLIKASI  ISI ULANG  DEPOT</dc:title>
  <dc:creator/>
  <cp:lastModifiedBy>ASUS</cp:lastModifiedBy>
  <cp:revision>6</cp:revision>
  <dcterms:created xsi:type="dcterms:W3CDTF">2024-01-14T06:22:00Z</dcterms:created>
  <dcterms:modified xsi:type="dcterms:W3CDTF">2024-01-14T06:56:49Z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0273E7BF9BAA42BEB3993E22850275CB_13</vt:lpwstr>
  </property>
  <property fmtid="{D5CDD505-2E9C-101B-9397-08002B2CF9AE}" pid="3" name="KSOProductBuildVer">
    <vt:lpwstr>1033-12.2.0.13306</vt:lpwstr>
  </property>
</Properties>
</file>